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703" r:id="rId2"/>
  </p:sldMasterIdLst>
  <p:notesMasterIdLst>
    <p:notesMasterId r:id="rId26"/>
  </p:notesMasterIdLst>
  <p:sldIdLst>
    <p:sldId id="300" r:id="rId3"/>
    <p:sldId id="4532" r:id="rId4"/>
    <p:sldId id="4555" r:id="rId5"/>
    <p:sldId id="4524" r:id="rId6"/>
    <p:sldId id="4523" r:id="rId7"/>
    <p:sldId id="4556" r:id="rId8"/>
    <p:sldId id="4545" r:id="rId9"/>
    <p:sldId id="4526" r:id="rId10"/>
    <p:sldId id="4527" r:id="rId11"/>
    <p:sldId id="4533" r:id="rId12"/>
    <p:sldId id="4528" r:id="rId13"/>
    <p:sldId id="267" r:id="rId14"/>
    <p:sldId id="4546" r:id="rId15"/>
    <p:sldId id="4456" r:id="rId16"/>
    <p:sldId id="3653" r:id="rId17"/>
    <p:sldId id="4548" r:id="rId18"/>
    <p:sldId id="4467" r:id="rId19"/>
    <p:sldId id="4547" r:id="rId20"/>
    <p:sldId id="4557" r:id="rId21"/>
    <p:sldId id="4529" r:id="rId22"/>
    <p:sldId id="4549" r:id="rId23"/>
    <p:sldId id="4552" r:id="rId24"/>
    <p:sldId id="29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 id="2" name="Andrew Sales" initials="AS" lastIdx="1" clrIdx="1">
    <p:extLst>
      <p:ext uri="{19B8F6BF-5375-455C-9EA6-DF929625EA0E}">
        <p15:presenceInfo xmlns:p15="http://schemas.microsoft.com/office/powerpoint/2012/main" userId="7df0ac6d179ca8c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D"/>
    <a:srgbClr val="0045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6" autoAdjust="0"/>
    <p:restoredTop sz="65660" autoAdjust="0"/>
  </p:normalViewPr>
  <p:slideViewPr>
    <p:cSldViewPr snapToGrid="0" snapToObjects="1">
      <p:cViewPr>
        <p:scale>
          <a:sx n="85" d="100"/>
          <a:sy n="85" d="100"/>
        </p:scale>
        <p:origin x="1640" y="-64"/>
      </p:cViewPr>
      <p:guideLst>
        <p:guide orient="horz" pos="2160"/>
        <p:guide pos="3840"/>
      </p:guideLst>
    </p:cSldViewPr>
  </p:slideViewPr>
  <p:notesTextViewPr>
    <p:cViewPr>
      <p:scale>
        <a:sx n="1" d="1"/>
        <a:sy n="1" d="1"/>
      </p:scale>
      <p:origin x="0" y="0"/>
    </p:cViewPr>
  </p:notesTextViewPr>
  <p:sorterViewPr>
    <p:cViewPr>
      <p:scale>
        <a:sx n="100" d="100"/>
        <a:sy n="100" d="100"/>
      </p:scale>
      <p:origin x="0" y="-4050"/>
    </p:cViewPr>
  </p:sorterViewPr>
  <p:notesViewPr>
    <p:cSldViewPr snapToGrid="0" snapToObjects="1">
      <p:cViewPr varScale="1">
        <p:scale>
          <a:sx n="151" d="100"/>
          <a:sy n="151" d="100"/>
        </p:scale>
        <p:origin x="306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38A0D9-BFA8-7C4D-9EDB-CB422E19BC51}" type="datetimeFigureOut">
              <a:rPr lang="en-US" smtClean="0"/>
              <a:t>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00A945-1098-4F4D-8D2D-ABDE78F08E83}" type="slidenum">
              <a:rPr lang="en-US" smtClean="0"/>
              <a:t>‹#›</a:t>
            </a:fld>
            <a:endParaRPr lang="en-US"/>
          </a:p>
        </p:txBody>
      </p:sp>
    </p:spTree>
    <p:extLst>
      <p:ext uri="{BB962C8B-B14F-4D97-AF65-F5344CB8AC3E}">
        <p14:creationId xmlns:p14="http://schemas.microsoft.com/office/powerpoint/2010/main" val="2168973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06400" indent="-171450"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2pPr>
    <a:lvl3pPr marL="633413" indent="-171450"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3pPr>
    <a:lvl4pPr marL="801687" indent="-171450"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4pPr>
    <a:lvl5pPr marL="1028700" indent="-171450"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1" name="Slide preview"/>
          <p:cNvSpPr>
            <a:spLocks noGrp="1" noRot="1" noChangeAspect="1"/>
          </p:cNvSpPr>
          <p:nvPr>
            <p:ph type="sldImg"/>
          </p:nvPr>
        </p:nvSpPr>
        <p:spPr/>
      </p:sp>
      <p:sp>
        <p:nvSpPr>
          <p:cNvPr id="10002" name="Notes"/>
          <p:cNvSpPr>
            <a:spLocks noGrp="1"/>
          </p:cNvSpPr>
          <p:nvPr>
            <p:ph type="body" idx="1"/>
          </p:nvPr>
        </p:nvSpPr>
        <p:spPr/>
        <p:txBody>
          <a:bodyPr wrap="square" rtlCol="0"/>
          <a:lstStyle/>
          <a:p>
            <a:pPr marL="0" indent="0">
              <a:buNone/>
            </a:pPr>
            <a:endParaRPr dirty="0"/>
          </a:p>
        </p:txBody>
      </p:sp>
      <p:sp>
        <p:nvSpPr>
          <p:cNvPr id="10003" name="Slide number"/>
          <p:cNvSpPr>
            <a:spLocks noGrp="1"/>
          </p:cNvSpPr>
          <p:nvPr>
            <p:ph type="sldNum" sz="quarter" idx="10"/>
          </p:nvPr>
        </p:nvSpPr>
        <p:spPr/>
        <p:txBody>
          <a:bodyPr/>
          <a:lstStyle/>
          <a:p>
            <a:fld id="{C18812F0-6685-476B-B832-AFB48F091983}" type="slidenum">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 name="Slide preview"/>
          <p:cNvSpPr>
            <a:spLocks noGrp="1" noRot="1" noChangeAspect="1"/>
          </p:cNvSpPr>
          <p:nvPr>
            <p:ph type="sldImg"/>
          </p:nvPr>
        </p:nvSpPr>
        <p:spPr/>
      </p:sp>
      <p:sp>
        <p:nvSpPr>
          <p:cNvPr id="10097" name="Notes"/>
          <p:cNvSpPr>
            <a:spLocks noGrp="1"/>
          </p:cNvSpPr>
          <p:nvPr>
            <p:ph type="body" idx="1"/>
          </p:nvPr>
        </p:nvSpPr>
        <p:spPr/>
        <p:txBody>
          <a:bodyPr wrap="square" rtlCol="0"/>
          <a:lstStyle/>
          <a:p>
            <a:pPr marL="0" indent="0">
              <a:buNone/>
            </a:pPr>
            <a:r>
              <a:rPr lang="en-GB" b="1" dirty="0"/>
              <a:t>Trainer Guidance:</a:t>
            </a:r>
          </a:p>
          <a:p>
            <a:pPr marL="0" indent="0">
              <a:buNone/>
            </a:pPr>
            <a:endParaRPr lang="en-GB" b="0" dirty="0"/>
          </a:p>
          <a:p>
            <a:pPr marL="0" indent="0">
              <a:buNone/>
            </a:pPr>
            <a:r>
              <a:rPr lang="en-GB" b="0" dirty="0"/>
              <a:t>Finally, we have also started a piece of work </a:t>
            </a:r>
            <a:r>
              <a:rPr lang="en-GB" dirty="0"/>
              <a:t>to dimmish the importance of the term ‘program’ from the Big Picture.</a:t>
            </a:r>
          </a:p>
          <a:p>
            <a:pPr marL="0" indent="0">
              <a:buNone/>
            </a:pPr>
            <a:endParaRPr lang="en-GB" dirty="0"/>
          </a:p>
          <a:p>
            <a:pPr marL="0" indent="0">
              <a:buNone/>
            </a:pPr>
            <a:r>
              <a:rPr lang="en-GB" dirty="0"/>
              <a:t>Why? Because we no longer have a Program Level, and the term program tends to represent a more traditional way of working. Program management in contrast to product management.</a:t>
            </a:r>
          </a:p>
          <a:p>
            <a:pPr marL="0" indent="0">
              <a:buNone/>
            </a:pPr>
            <a:endParaRPr lang="en-GB" dirty="0"/>
          </a:p>
          <a:p>
            <a:pPr marL="0" indent="0">
              <a:buNone/>
            </a:pPr>
            <a:r>
              <a:rPr lang="en-GB" dirty="0"/>
              <a:t>First we have abbreviated SAFe Program Consultant as SPC. We have also abbreviated program increment to PI and also reduced the thickness of the PI boundaries. This also helps to emphasise that the PI is really nothing more than a planning interval and that we are delivering increments of value throughout the PI and also helps to dispel any misunderstandings that we are doing big batch delivery once a PI.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a:buNone/>
            </a:pPr>
            <a:endParaRPr lang="en-GB" dirty="0"/>
          </a:p>
        </p:txBody>
      </p:sp>
      <p:sp>
        <p:nvSpPr>
          <p:cNvPr id="10098" name="Slide number"/>
          <p:cNvSpPr>
            <a:spLocks noGrp="1"/>
          </p:cNvSpPr>
          <p:nvPr>
            <p:ph type="sldNum" sz="quarter" idx="10"/>
          </p:nvPr>
        </p:nvSpPr>
        <p:spPr/>
        <p:txBody>
          <a:bodyPr/>
          <a:lstStyle/>
          <a:p>
            <a:fld id="{C18812F0-6685-476B-B832-AFB48F091983}" type="slidenum">
              <a:t>10</a:t>
            </a:fld>
            <a:endParaRPr/>
          </a:p>
        </p:txBody>
      </p:sp>
    </p:spTree>
    <p:extLst>
      <p:ext uri="{BB962C8B-B14F-4D97-AF65-F5344CB8AC3E}">
        <p14:creationId xmlns:p14="http://schemas.microsoft.com/office/powerpoint/2010/main" val="563255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0A945-1098-4F4D-8D2D-ABDE78F08E83}" type="slidenum">
              <a:rPr lang="en-US" smtClean="0"/>
              <a:t>11</a:t>
            </a:fld>
            <a:endParaRPr lang="en-US"/>
          </a:p>
        </p:txBody>
      </p:sp>
    </p:spTree>
    <p:extLst>
      <p:ext uri="{BB962C8B-B14F-4D97-AF65-F5344CB8AC3E}">
        <p14:creationId xmlns:p14="http://schemas.microsoft.com/office/powerpoint/2010/main" val="3678168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Guidance:</a:t>
            </a:r>
          </a:p>
          <a:p>
            <a:endParaRPr lang="en-US" dirty="0"/>
          </a:p>
          <a:p>
            <a:r>
              <a:rPr lang="en-US" dirty="0"/>
              <a:t>First, we will review the new content from those Operational and Development Value Streams articles</a:t>
            </a:r>
          </a:p>
          <a:p>
            <a:endParaRPr lang="en-US" dirty="0"/>
          </a:p>
          <a:p>
            <a:r>
              <a:rPr lang="en-US" dirty="0"/>
              <a:t>Starting with the Operational Value Stream article. Identifying Operational Value Streams helps us understand and improve the interaction points with the customer and provides those working in the Development Value Streams with insights on how the solutions they are developing are being used.</a:t>
            </a:r>
          </a:p>
          <a:p>
            <a:endParaRPr lang="en-US" dirty="0"/>
          </a:p>
          <a:p>
            <a:r>
              <a:rPr lang="en-US" dirty="0"/>
              <a:t>Although we have had examples of Operational Value Streams in the past they have not always provided examples that mirror the variety that exists across SAFe Enterprises..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we are extending the guidance </a:t>
            </a:r>
            <a:r>
              <a:rPr lang="en-US" sz="1200" dirty="0">
                <a:effectLst/>
                <a:ea typeface="Calibri" panose="020F0502020204030204" pitchFamily="34" charset="0"/>
                <a:cs typeface="Times New Roman" panose="02020603050405020304" pitchFamily="18" charset="0"/>
              </a:rPr>
              <a:t>to introduce ‘types’ of Operational Value Streams to provide additional clarity. This is what is covered in detail in the Operational Value Streams article.</a:t>
            </a:r>
            <a:endParaRPr lang="en-GB" dirty="0"/>
          </a:p>
          <a:p>
            <a:endParaRPr lang="en-GB" dirty="0"/>
          </a:p>
          <a:p>
            <a:pPr lvl="0"/>
            <a:r>
              <a:rPr lang="en-US" sz="1600" b="1" i="1" dirty="0"/>
              <a:t>Fulfillment for digitally-enabled products and services </a:t>
            </a:r>
            <a:r>
              <a:rPr lang="en-US" sz="1600" i="1" dirty="0"/>
              <a:t>value streams </a:t>
            </a:r>
            <a:r>
              <a:rPr lang="en-US" sz="1200" dirty="0"/>
              <a:t>represent the steps necessary to process a customer request, deliver a product or service, and receive remuneration. Examples include providing a consumer with an insurance product or fulfilling an ecommerce sales order. </a:t>
            </a:r>
          </a:p>
          <a:p>
            <a:pPr lvl="0"/>
            <a:r>
              <a:rPr lang="en-US" sz="1600" b="1" i="1" dirty="0"/>
              <a:t>Manufacturing </a:t>
            </a:r>
            <a:r>
              <a:rPr lang="en-US" sz="1600" i="1" dirty="0"/>
              <a:t>value streams</a:t>
            </a:r>
            <a:r>
              <a:rPr lang="en-US" sz="1600" dirty="0"/>
              <a:t> </a:t>
            </a:r>
            <a:r>
              <a:rPr lang="en-US" sz="1200" dirty="0"/>
              <a:t>convert raw materials into the products customers purchase. Examples include consumer products, medical devices, and complex cyber-physical systems.</a:t>
            </a:r>
          </a:p>
          <a:p>
            <a:pPr lvl="0"/>
            <a:r>
              <a:rPr lang="en-US" sz="1600" b="1" i="1" dirty="0"/>
              <a:t>Software product </a:t>
            </a:r>
            <a:r>
              <a:rPr lang="en-US" sz="1600" i="1" dirty="0"/>
              <a:t>value streams</a:t>
            </a:r>
            <a:r>
              <a:rPr lang="en-US" sz="1600" dirty="0"/>
              <a:t> </a:t>
            </a:r>
            <a:r>
              <a:rPr lang="en-US" sz="1200" dirty="0"/>
              <a:t>offer and support software products. Examples include ERP systems, SaaS, desktop and mobile applications. </a:t>
            </a:r>
          </a:p>
          <a:p>
            <a:r>
              <a:rPr lang="en-US" sz="1600" b="1" i="1" dirty="0"/>
              <a:t>Supporting </a:t>
            </a:r>
            <a:r>
              <a:rPr lang="en-US" sz="1600" i="1" dirty="0"/>
              <a:t>value streams</a:t>
            </a:r>
            <a:r>
              <a:rPr lang="en-US" sz="1600" dirty="0"/>
              <a:t> </a:t>
            </a:r>
            <a:r>
              <a:rPr lang="en-US" sz="1200" dirty="0"/>
              <a:t>includes end-to-end workflows for various supporting activities. Examples include the lifecycle for employee hiring and retention, executing the annual budget process, and completing a full enterprise sales cycle</a:t>
            </a:r>
          </a:p>
          <a:p>
            <a:endParaRPr lang="en-US" dirty="0"/>
          </a:p>
          <a:p>
            <a:r>
              <a:rPr lang="en-US" dirty="0"/>
              <a:t>This richer, complete topology will be a great help to those organizations going through the process of identifying their operational value streams and visualizing their customer journey as the first step in considering the best way to organize their arts.</a:t>
            </a:r>
          </a:p>
        </p:txBody>
      </p:sp>
      <p:sp>
        <p:nvSpPr>
          <p:cNvPr id="4" name="Slide Number Placeholder 3"/>
          <p:cNvSpPr>
            <a:spLocks noGrp="1"/>
          </p:cNvSpPr>
          <p:nvPr>
            <p:ph type="sldNum" sz="quarter" idx="5"/>
          </p:nvPr>
        </p:nvSpPr>
        <p:spPr/>
        <p:txBody>
          <a:bodyPr/>
          <a:lstStyle/>
          <a:p>
            <a:fld id="{A700A945-1098-4F4D-8D2D-ABDE78F08E83}" type="slidenum">
              <a:rPr lang="en-US" smtClean="0"/>
              <a:t>12</a:t>
            </a:fld>
            <a:endParaRPr lang="en-US"/>
          </a:p>
        </p:txBody>
      </p:sp>
    </p:spTree>
    <p:extLst>
      <p:ext uri="{BB962C8B-B14F-4D97-AF65-F5344CB8AC3E}">
        <p14:creationId xmlns:p14="http://schemas.microsoft.com/office/powerpoint/2010/main" val="3488080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0" name="Slide preview"/>
          <p:cNvSpPr>
            <a:spLocks noGrp="1" noRot="1" noChangeAspect="1"/>
          </p:cNvSpPr>
          <p:nvPr>
            <p:ph type="sldImg"/>
          </p:nvPr>
        </p:nvSpPr>
        <p:spPr/>
      </p:sp>
      <p:sp>
        <p:nvSpPr>
          <p:cNvPr id="10011" name="Notes"/>
          <p:cNvSpPr>
            <a:spLocks noGrp="1"/>
          </p:cNvSpPr>
          <p:nvPr>
            <p:ph type="body" idx="1"/>
          </p:nvPr>
        </p:nvSpPr>
        <p:spPr/>
        <p:txBody>
          <a:bodyPr wrap="square"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Guidance:</a:t>
            </a:r>
            <a:endParaRPr lang="en-GB" b="0" dirty="0"/>
          </a:p>
          <a:p>
            <a:pPr marL="0" indent="0">
              <a:buNone/>
            </a:pPr>
            <a:endParaRPr lang="en-GB" b="0" dirty="0"/>
          </a:p>
          <a:p>
            <a:pPr marL="0" indent="0">
              <a:buNone/>
            </a:pPr>
            <a:r>
              <a:rPr lang="en-GB" b="0" dirty="0"/>
              <a:t>The next step, once we have identified Operational Value Streams is to identify Development Value Streams </a:t>
            </a:r>
          </a:p>
          <a:p>
            <a:pPr marL="0" indent="0">
              <a:buNone/>
            </a:pPr>
            <a:endParaRPr lang="en-GB" b="0" dirty="0"/>
          </a:p>
          <a:p>
            <a:pPr marL="0" indent="0">
              <a:buNone/>
            </a:pPr>
            <a:r>
              <a:rPr lang="en-GB" b="0" dirty="0"/>
              <a:t>These are the people and activities required to build the solutions the Operational Value Stream uses and sells.</a:t>
            </a:r>
          </a:p>
          <a:p>
            <a:pPr marL="0" indent="0">
              <a:buNone/>
            </a:pPr>
            <a:endParaRPr lang="en-GB" b="0" dirty="0"/>
          </a:p>
          <a:p>
            <a:pPr marL="0" indent="0">
              <a:buNone/>
            </a:pPr>
            <a:r>
              <a:rPr lang="en-GB" b="0" dirty="0"/>
              <a:t>It is critical that we organize them around the flow of value to improve workflow and reduce the time to market.</a:t>
            </a:r>
          </a:p>
          <a:p>
            <a:pPr marL="0" indent="0">
              <a:buNone/>
            </a:pPr>
            <a:endParaRPr lang="en-GB" b="0" dirty="0"/>
          </a:p>
          <a:p>
            <a:pPr marL="0" indent="0">
              <a:buNone/>
            </a:pPr>
            <a:r>
              <a:rPr lang="en-GB" b="0" dirty="0"/>
              <a:t>Buts its not a trivial task to organize solution builders into Development Value Streams.</a:t>
            </a:r>
          </a:p>
          <a:p>
            <a:pPr marL="0" indent="0">
              <a:buNone/>
            </a:pPr>
            <a:endParaRPr lang="en-GB" b="0" dirty="0"/>
          </a:p>
          <a:p>
            <a:pPr marL="0" indent="0">
              <a:buNone/>
            </a:pPr>
            <a:r>
              <a:rPr lang="en-GB" b="0" i="0" dirty="0">
                <a:solidFill>
                  <a:srgbClr val="333333"/>
                </a:solidFill>
                <a:effectLst/>
                <a:latin typeface="Open Sans"/>
              </a:rPr>
              <a:t>But what we have seen is specific patterns have emerged and these are described in this article.</a:t>
            </a:r>
          </a:p>
          <a:p>
            <a:pPr marL="0" indent="0">
              <a:buNone/>
            </a:pPr>
            <a:endParaRPr lang="en-GB" b="0" i="0" dirty="0">
              <a:solidFill>
                <a:srgbClr val="333333"/>
              </a:solidFill>
              <a:effectLst/>
              <a:latin typeface="Open Sans"/>
            </a:endParaRPr>
          </a:p>
          <a:p>
            <a:pPr marL="0" indent="0">
              <a:buNone/>
            </a:pPr>
            <a:r>
              <a:rPr lang="en-GB" b="0" dirty="0"/>
              <a:t>Again, this is designed to help organizations bridge the gap from theory to practice and give them the tools they need to organize in a better way</a:t>
            </a:r>
          </a:p>
        </p:txBody>
      </p:sp>
      <p:sp>
        <p:nvSpPr>
          <p:cNvPr id="10012" name="Slide number"/>
          <p:cNvSpPr>
            <a:spLocks noGrp="1"/>
          </p:cNvSpPr>
          <p:nvPr>
            <p:ph type="sldNum" sz="quarter" idx="10"/>
          </p:nvPr>
        </p:nvSpPr>
        <p:spPr/>
        <p:txBody>
          <a:bodyPr/>
          <a:lstStyle/>
          <a:p>
            <a:fld id="{C18812F0-6685-476B-B832-AFB48F091983}" type="slidenum">
              <a:t>13</a:t>
            </a:fld>
            <a:endParaRPr/>
          </a:p>
        </p:txBody>
      </p:sp>
    </p:spTree>
    <p:extLst>
      <p:ext uri="{BB962C8B-B14F-4D97-AF65-F5344CB8AC3E}">
        <p14:creationId xmlns:p14="http://schemas.microsoft.com/office/powerpoint/2010/main" val="3883375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Guidance:</a:t>
            </a:r>
            <a:endParaRPr lang="en-GB" dirty="0"/>
          </a:p>
          <a:p>
            <a:endParaRPr lang="en-GB" dirty="0"/>
          </a:p>
          <a:p>
            <a:r>
              <a:rPr lang="en-GB" dirty="0"/>
              <a:t>Another new body of knowledge we are integrating is Team Topologies. Currently this resides in an advanced topic article for which you can see the link on this slide.</a:t>
            </a:r>
          </a:p>
          <a:p>
            <a:endParaRPr lang="en-GB" dirty="0"/>
          </a:p>
          <a:p>
            <a:r>
              <a:rPr lang="en-GB" dirty="0"/>
              <a:t>This is now integrated into several articles such as Agile Teams, ARTs, Solution Train and the Implementation Roadmap.</a:t>
            </a:r>
          </a:p>
          <a:p>
            <a:endParaRPr lang="en-GB" dirty="0"/>
          </a:p>
          <a:p>
            <a:r>
              <a:rPr lang="en-GB" dirty="0"/>
              <a:t>One of the questions that we often get is how do we organize the teams on the ARTs. In the past we have talked about feature and component teams, but we didn’t have much more than this in terms of useful organization patterns. </a:t>
            </a:r>
          </a:p>
          <a:p>
            <a:endParaRPr lang="en-GB" dirty="0"/>
          </a:p>
          <a:p>
            <a:r>
              <a:rPr lang="en-GB" dirty="0"/>
              <a:t>Recently a new book Team Topologies by Mathew Skelton and Manuel </a:t>
            </a:r>
            <a:r>
              <a:rPr lang="en-GB" dirty="0" err="1"/>
              <a:t>Pais</a:t>
            </a:r>
            <a:r>
              <a:rPr lang="en-GB" dirty="0"/>
              <a:t> was released that provides much more detail to help conquer this challenge.</a:t>
            </a:r>
          </a:p>
          <a:p>
            <a:endParaRPr lang="en-US" dirty="0"/>
          </a:p>
          <a:p>
            <a:r>
              <a:rPr lang="en-US" dirty="0"/>
              <a:t>These four topologies, that are shown on the slide here, are now the recommended patterns for team organization in SAFe.</a:t>
            </a:r>
          </a:p>
        </p:txBody>
      </p:sp>
      <p:sp>
        <p:nvSpPr>
          <p:cNvPr id="4" name="Slide Number Placeholder 3"/>
          <p:cNvSpPr>
            <a:spLocks noGrp="1"/>
          </p:cNvSpPr>
          <p:nvPr>
            <p:ph type="sldNum" sz="quarter" idx="5"/>
          </p:nvPr>
        </p:nvSpPr>
        <p:spPr/>
        <p:txBody>
          <a:bodyPr/>
          <a:lstStyle/>
          <a:p>
            <a:fld id="{A700A945-1098-4F4D-8D2D-ABDE78F08E83}" type="slidenum">
              <a:rPr lang="en-US" smtClean="0"/>
              <a:t>14</a:t>
            </a:fld>
            <a:endParaRPr lang="en-US"/>
          </a:p>
        </p:txBody>
      </p:sp>
    </p:spTree>
    <p:extLst>
      <p:ext uri="{BB962C8B-B14F-4D97-AF65-F5344CB8AC3E}">
        <p14:creationId xmlns:p14="http://schemas.microsoft.com/office/powerpoint/2010/main" val="202860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9" name="Slide preview"/>
          <p:cNvSpPr>
            <a:spLocks noGrp="1" noRot="1" noChangeAspect="1"/>
          </p:cNvSpPr>
          <p:nvPr>
            <p:ph type="sldImg"/>
          </p:nvPr>
        </p:nvSpPr>
        <p:spPr/>
      </p:sp>
      <p:sp>
        <p:nvSpPr>
          <p:cNvPr id="10110" name="Notes"/>
          <p:cNvSpPr>
            <a:spLocks noGrp="1"/>
          </p:cNvSpPr>
          <p:nvPr>
            <p:ph type="body" idx="1"/>
          </p:nvPr>
        </p:nvSpPr>
        <p:spPr/>
        <p:txBody>
          <a:bodyPr wrap="square"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Guidance:</a:t>
            </a:r>
            <a:endParaRPr lang="en-GB" dirty="0"/>
          </a:p>
          <a:p>
            <a:pPr marL="0" indent="0">
              <a:buNone/>
            </a:pPr>
            <a:endParaRPr lang="en-GB" dirty="0"/>
          </a:p>
          <a:p>
            <a:pPr marL="0" indent="0">
              <a:buNone/>
            </a:pPr>
            <a:r>
              <a:rPr lang="en-GB" dirty="0"/>
              <a:t>And we have extended these topologies to the way that the ARTs are organized within a large solution.</a:t>
            </a:r>
          </a:p>
          <a:p>
            <a:pPr marL="0" indent="0">
              <a:buNone/>
            </a:pPr>
            <a:endParaRPr lang="en-GB" dirty="0"/>
          </a:p>
          <a:p>
            <a:pPr marL="0" indent="0">
              <a:buNone/>
            </a:pPr>
            <a:r>
              <a:rPr lang="en-GB" b="1" dirty="0"/>
              <a:t>Stream-aligned ART:</a:t>
            </a:r>
          </a:p>
          <a:p>
            <a:pPr marL="0" indent="0">
              <a:buNone/>
            </a:pPr>
            <a:endParaRPr lang="en-GB" dirty="0"/>
          </a:p>
          <a:p>
            <a:pPr marL="0" indent="0">
              <a:buNone/>
            </a:pPr>
            <a:r>
              <a:rPr lang="en-GB" b="0" i="0" dirty="0">
                <a:solidFill>
                  <a:srgbClr val="333333"/>
                </a:solidFill>
                <a:effectLst/>
                <a:latin typeface="Open Sans"/>
              </a:rPr>
              <a:t>A stream-aligned ART, just like a stream-aligned team, will have the necessary personnel, skills, and authority to deliver value, whether it’s a full product, service, subsystem, or whatever portion of the solution they have been tasked with.</a:t>
            </a:r>
          </a:p>
          <a:p>
            <a:pPr marL="0" indent="0">
              <a:buNone/>
            </a:pPr>
            <a:endParaRPr lang="en-GB" b="1" dirty="0"/>
          </a:p>
          <a:p>
            <a:pPr marL="0" indent="0">
              <a:buNone/>
            </a:pPr>
            <a:r>
              <a:rPr lang="en-GB" b="1" dirty="0"/>
              <a:t>Complicated subsystem ART:</a:t>
            </a:r>
          </a:p>
          <a:p>
            <a:pPr marL="0" indent="0">
              <a:buNone/>
            </a:pPr>
            <a:endParaRPr lang="en-GB" dirty="0"/>
          </a:p>
          <a:p>
            <a:pPr marL="0" indent="0">
              <a:buNone/>
            </a:pPr>
            <a:r>
              <a:rPr lang="en-GB" b="0" i="0" dirty="0">
                <a:solidFill>
                  <a:srgbClr val="333333"/>
                </a:solidFill>
                <a:effectLst/>
                <a:latin typeface="Open Sans"/>
              </a:rPr>
              <a:t>Most large systems also include extensive subsystems. This means that complicated subsystem ARTs are common when building large-scale systems, again to reduce the cognitive load on the stream-aligned ARTs. For example, a guidance system for an autonomous vehicle could well require an entire complicated subsystem ART.</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Platform ART:</a:t>
            </a:r>
          </a:p>
          <a:p>
            <a:pPr marL="0" indent="0">
              <a:buNone/>
            </a:pPr>
            <a:endParaRPr lang="en-GB" dirty="0"/>
          </a:p>
          <a:p>
            <a:pPr marL="0" indent="0">
              <a:buNone/>
            </a:pPr>
            <a:r>
              <a:rPr lang="en-GB" b="0" i="0" dirty="0">
                <a:solidFill>
                  <a:srgbClr val="333333"/>
                </a:solidFill>
                <a:effectLst/>
                <a:latin typeface="Open Sans"/>
              </a:rPr>
              <a:t>Similarly, it’s common for a Solution Train to have Platform ARTs providing services that the stream-aligned ARTs extend and build on. Continuing the example of the autonomous vehicle, a communication system that manages data transferred between the various subsystems would likely be represented as a platform ART, with clearly defined interfaces. One additional benefit of the platform topology is that it also supports a single platform ART that is providing services across multiple development value streams within the organization.</a:t>
            </a:r>
            <a:endParaRPr lang="en-GB" dirty="0"/>
          </a:p>
        </p:txBody>
      </p:sp>
      <p:sp>
        <p:nvSpPr>
          <p:cNvPr id="10111" name="Slide number"/>
          <p:cNvSpPr>
            <a:spLocks noGrp="1"/>
          </p:cNvSpPr>
          <p:nvPr>
            <p:ph type="sldNum" sz="quarter" idx="10"/>
          </p:nvPr>
        </p:nvSpPr>
        <p:spPr/>
        <p:txBody>
          <a:bodyPr/>
          <a:lstStyle/>
          <a:p>
            <a:fld id="{C18812F0-6685-476B-B832-AFB48F091983}" type="slidenum">
              <a:t>15</a:t>
            </a:fld>
            <a:endParaRPr/>
          </a:p>
        </p:txBody>
      </p:sp>
    </p:spTree>
    <p:extLst>
      <p:ext uri="{BB962C8B-B14F-4D97-AF65-F5344CB8AC3E}">
        <p14:creationId xmlns:p14="http://schemas.microsoft.com/office/powerpoint/2010/main" val="309768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457200"/>
            <a:ext cx="4572000" cy="2571750"/>
          </a:xfrm>
        </p:spPr>
      </p:sp>
      <p:sp>
        <p:nvSpPr>
          <p:cNvPr id="3" name="Notes Placeholder 2"/>
          <p:cNvSpPr>
            <a:spLocks noGrp="1"/>
          </p:cNvSpPr>
          <p:nvPr>
            <p:ph type="body" idx="1"/>
          </p:nvPr>
        </p:nvSpPr>
        <p:spPr>
          <a:xfrm>
            <a:off x="1143000" y="3429000"/>
            <a:ext cx="4572000" cy="51663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Guidance: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next significant new article is Participatory Budgeting (PB).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Although its not new as such, since it was released last year as an advanced topic article and has been part of the implementing SAFe and Lean Portfolio Management courses for a while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shown here PB is the way that the total Portfolio budget is allocated to the development value streams within the Portfolio.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do this we need to come to an agreement about the right mix of work for the Portfolio. This is what participatory budgeting helps us achieve.</a:t>
            </a:r>
          </a:p>
        </p:txBody>
      </p:sp>
    </p:spTree>
    <p:extLst>
      <p:ext uri="{BB962C8B-B14F-4D97-AF65-F5344CB8AC3E}">
        <p14:creationId xmlns:p14="http://schemas.microsoft.com/office/powerpoint/2010/main" val="4166082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Trainer Guidance:</a:t>
            </a:r>
            <a:endParaRPr lang="en-US" sz="1100" dirty="0"/>
          </a:p>
          <a:p>
            <a:endParaRPr lang="en-US" sz="1100" dirty="0"/>
          </a:p>
          <a:p>
            <a:r>
              <a:rPr lang="en-US" sz="1100" dirty="0"/>
              <a:t>The nice thing about the article is that it runs through an example of how to facilitate a PB event in the four steps shown on this slide.</a:t>
            </a:r>
          </a:p>
          <a:p>
            <a:endParaRPr lang="en-US" sz="1100" dirty="0"/>
          </a:p>
          <a:p>
            <a:r>
              <a:rPr lang="en-US" sz="1100" dirty="0"/>
              <a:t>The inputs to the event, box 1, include the business context, the Strategic Themes, the Portfolio Roadmap and the total budget.</a:t>
            </a:r>
          </a:p>
          <a:p>
            <a:endParaRPr lang="en-US" sz="1100" dirty="0"/>
          </a:p>
          <a:p>
            <a:r>
              <a:rPr lang="en-US" sz="1100" dirty="0"/>
              <a:t>A proposal set of baseline solution investments are prepared which represent the run the business costs to support continued funding in existing solutions.</a:t>
            </a:r>
          </a:p>
          <a:p>
            <a:endParaRPr lang="en-US" sz="1100" dirty="0"/>
          </a:p>
          <a:p>
            <a:r>
              <a:rPr lang="en-US" sz="1100" dirty="0"/>
              <a:t>And a set pf proposed solution initiatives, which are then those new Epics under consideration. Both sets of costs are estimated over an agreed budgetary period, typically 6 months if this event is happening twice a year.</a:t>
            </a:r>
          </a:p>
          <a:p>
            <a:endParaRPr lang="en-US" sz="1100" dirty="0"/>
          </a:p>
          <a:p>
            <a:r>
              <a:rPr lang="en-US" sz="1100" dirty="0"/>
              <a:t>The participants for this event should represent all the value streams in the portfolio and after a suitable briefing during which the business context and the various costs and associated business cases are presented, they are organized into cross functional groups and the PB forums are conducted. </a:t>
            </a:r>
          </a:p>
          <a:p>
            <a:endParaRPr lang="en-US" sz="1100" dirty="0"/>
          </a:p>
          <a:p>
            <a:r>
              <a:rPr lang="en-US" sz="1100" dirty="0"/>
              <a:t>The forums consist of each group being given the total available Portfolio budget and through discussion and debate and making tradeoffs until they arrive at a decision to fund, partially or not fund a mix of baseline solution investments and proposed solution initiatives that they feel will best deliver against the strategy, knowing that they can never fund everything.</a:t>
            </a:r>
          </a:p>
          <a:p>
            <a:endParaRPr lang="en-US" sz="1100" dirty="0"/>
          </a:p>
          <a:p>
            <a:r>
              <a:rPr lang="en-US" sz="1100" dirty="0"/>
              <a:t>Although the final funding decisions are not taken in the forum itself the data from each of these forums is hugely insightful since it encapsulates multiple opinions, and is then used to inform the decisions being taken by the lean portfolio management team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3A8CE-35FC-4B37-85F8-6AFE672C6522}"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1994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0" name="Slide preview"/>
          <p:cNvSpPr>
            <a:spLocks noGrp="1" noRot="1" noChangeAspect="1"/>
          </p:cNvSpPr>
          <p:nvPr>
            <p:ph type="sldImg"/>
          </p:nvPr>
        </p:nvSpPr>
        <p:spPr/>
      </p:sp>
      <p:sp>
        <p:nvSpPr>
          <p:cNvPr id="10011" name="Notes"/>
          <p:cNvSpPr>
            <a:spLocks noGrp="1"/>
          </p:cNvSpPr>
          <p:nvPr>
            <p:ph type="body" idx="1"/>
          </p:nvPr>
        </p:nvSpPr>
        <p:spPr/>
        <p:txBody>
          <a:bodyPr wrap="square"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Trainer Guidance:</a:t>
            </a:r>
            <a:endParaRPr lang="en-GB" b="1" dirty="0"/>
          </a:p>
          <a:p>
            <a:pPr marL="0" indent="0">
              <a:buNone/>
            </a:pPr>
            <a:endParaRPr lang="en-GB" dirty="0"/>
          </a:p>
          <a:p>
            <a:pPr marL="0" indent="0">
              <a:buNone/>
            </a:pPr>
            <a:r>
              <a:rPr lang="en-GB" dirty="0"/>
              <a:t>The next important article update is the new DevOps landing page accessible from the new icon. This will lead directly to a page that will provide an overview on the topic marked with an A in the list above</a:t>
            </a:r>
          </a:p>
          <a:p>
            <a:pPr marL="0" indent="0">
              <a:buNone/>
            </a:pPr>
            <a:endParaRPr lang="en-GB" dirty="0"/>
          </a:p>
          <a:p>
            <a:pPr marL="0" indent="0">
              <a:buNone/>
            </a:pPr>
            <a:r>
              <a:rPr lang="en-GB" dirty="0"/>
              <a:t>From there you can access the CALMR page – CALMR describes the mindset and values of DevOps – culture, automation, Lean flow, Measurement and Recovery.</a:t>
            </a:r>
          </a:p>
          <a:p>
            <a:pPr marL="0" indent="0">
              <a:buNone/>
            </a:pPr>
            <a:endParaRPr lang="en-GB" dirty="0"/>
          </a:p>
          <a:p>
            <a:pPr marL="0" indent="0">
              <a:buNone/>
            </a:pPr>
            <a:r>
              <a:rPr lang="en-GB" dirty="0"/>
              <a:t>But there will also be a brand-new page, shown in orange here dedicated to DevOps Practice Domains. What we are addressing is the need for the teams to have the technical skills to implement and sustain DevOps.</a:t>
            </a:r>
          </a:p>
          <a:p>
            <a:endParaRPr lang="en-GB" dirty="0"/>
          </a:p>
          <a:p>
            <a:r>
              <a:rPr lang="en-GB" dirty="0"/>
              <a:t>We have always taught the mindset but now we need to teach the practices to enable and develop a Continuous Delivery Pipeline. DevOps is not easy. Lots of different components, a sea of tools and lots of skills and complexity in shifting left that puts a burden on the teams. The teams are looking for the best guidance they can get and when you are doing this at scale this is especially difficult. This will now be part of SAFe.</a:t>
            </a:r>
          </a:p>
        </p:txBody>
      </p:sp>
      <p:sp>
        <p:nvSpPr>
          <p:cNvPr id="10012" name="Slide number"/>
          <p:cNvSpPr>
            <a:spLocks noGrp="1"/>
          </p:cNvSpPr>
          <p:nvPr>
            <p:ph type="sldNum" sz="quarter" idx="10"/>
          </p:nvPr>
        </p:nvSpPr>
        <p:spPr/>
        <p:txBody>
          <a:bodyPr/>
          <a:lstStyle/>
          <a:p>
            <a:fld id="{C18812F0-6685-476B-B832-AFB48F091983}" type="slidenum">
              <a:t>18</a:t>
            </a:fld>
            <a:endParaRPr/>
          </a:p>
        </p:txBody>
      </p:sp>
    </p:spTree>
    <p:extLst>
      <p:ext uri="{BB962C8B-B14F-4D97-AF65-F5344CB8AC3E}">
        <p14:creationId xmlns:p14="http://schemas.microsoft.com/office/powerpoint/2010/main" val="353689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0" name="Slide preview"/>
          <p:cNvSpPr>
            <a:spLocks noGrp="1" noRot="1" noChangeAspect="1"/>
          </p:cNvSpPr>
          <p:nvPr>
            <p:ph type="sldImg"/>
          </p:nvPr>
        </p:nvSpPr>
        <p:spPr/>
      </p:sp>
      <p:sp>
        <p:nvSpPr>
          <p:cNvPr id="10011" name="Notes"/>
          <p:cNvSpPr>
            <a:spLocks noGrp="1"/>
          </p:cNvSpPr>
          <p:nvPr>
            <p:ph type="body" idx="1"/>
          </p:nvPr>
        </p:nvSpPr>
        <p:spPr/>
        <p:txBody>
          <a:bodyPr wrap="square" rtlCol="0"/>
          <a:lstStyle/>
          <a:p>
            <a:pPr marL="0" indent="0">
              <a:buNone/>
            </a:pPr>
            <a:r>
              <a:rPr lang="en-GB" b="1" dirty="0"/>
              <a:t>Trainer Guidance:</a:t>
            </a:r>
          </a:p>
          <a:p>
            <a:pPr marL="0" indent="0">
              <a:buNone/>
            </a:pPr>
            <a:endParaRPr lang="en-GB" dirty="0"/>
          </a:p>
          <a:p>
            <a:pPr marL="0" indent="0">
              <a:buNone/>
            </a:pPr>
            <a:r>
              <a:rPr lang="en-GB" dirty="0"/>
              <a:t>Another addition to the Big Picture was the Business and Technology landing page in the bottom left hand corner. This will be an area on the Big Picture that will be used to link off to further guidance.</a:t>
            </a:r>
          </a:p>
          <a:p>
            <a:pPr marL="0" indent="0">
              <a:buNone/>
            </a:pPr>
            <a:endParaRPr lang="en-GB" dirty="0"/>
          </a:p>
          <a:p>
            <a:pPr marL="0" indent="0">
              <a:buNone/>
            </a:pPr>
            <a:r>
              <a:rPr lang="en-GB" dirty="0"/>
              <a:t>On the left we are bringing together some existing bodies of knowledge around Agile HR, Contracting and the brand new whitepaper on Agile Marketing.</a:t>
            </a:r>
          </a:p>
          <a:p>
            <a:pPr marL="0" indent="0">
              <a:buNone/>
            </a:pPr>
            <a:endParaRPr lang="en-GB" dirty="0"/>
          </a:p>
          <a:p>
            <a:pPr marL="0" indent="0">
              <a:buNone/>
            </a:pPr>
            <a:r>
              <a:rPr lang="en-GB" dirty="0"/>
              <a:t>Again this content is there if you know where to look for it, but we want to bring it to the forefront. Extending agility across the organization is critical to achieving the goal of business agility.</a:t>
            </a:r>
          </a:p>
          <a:p>
            <a:pPr marL="0" indent="0">
              <a:buNone/>
            </a:pPr>
            <a:endParaRPr lang="en-GB" dirty="0"/>
          </a:p>
          <a:p>
            <a:r>
              <a:rPr lang="en-GB" dirty="0"/>
              <a:t>This guidance here follows the steps we describe in our agile teams maturity cycle and for each domain describes how they can get started as an agile team, know their value stream and where they need to work to contribute value and then how they can adapt the practices and principles to fit the work they do.</a:t>
            </a:r>
          </a:p>
          <a:p>
            <a:endParaRPr lang="en-GB" dirty="0"/>
          </a:p>
          <a:p>
            <a:pPr marL="0" indent="0">
              <a:buNone/>
            </a:pPr>
            <a:r>
              <a:rPr lang="en-GB" dirty="0"/>
              <a:t>And the on the right we can see that they are starting to experience the same innovation in the hardware domain that we saw in software 20 years ago. So included in this landing page will be a link to a specific article on applying SAFe to Hardware teams. Alongside of course, a deep article collecting together all the excellent guidance we have for software teams.</a:t>
            </a:r>
            <a:endParaRPr dirty="0"/>
          </a:p>
        </p:txBody>
      </p:sp>
      <p:sp>
        <p:nvSpPr>
          <p:cNvPr id="10012" name="Slide number"/>
          <p:cNvSpPr>
            <a:spLocks noGrp="1"/>
          </p:cNvSpPr>
          <p:nvPr>
            <p:ph type="sldNum" sz="quarter" idx="10"/>
          </p:nvPr>
        </p:nvSpPr>
        <p:spPr/>
        <p:txBody>
          <a:bodyPr/>
          <a:lstStyle/>
          <a:p>
            <a:fld id="{C18812F0-6685-476B-B832-AFB48F091983}" type="slidenum">
              <a:t>19</a:t>
            </a:fld>
            <a:endParaRPr/>
          </a:p>
        </p:txBody>
      </p:sp>
    </p:spTree>
    <p:extLst>
      <p:ext uri="{BB962C8B-B14F-4D97-AF65-F5344CB8AC3E}">
        <p14:creationId xmlns:p14="http://schemas.microsoft.com/office/powerpoint/2010/main" val="1759793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8" name="Slide preview"/>
          <p:cNvSpPr>
            <a:spLocks noGrp="1" noRot="1" noChangeAspect="1"/>
          </p:cNvSpPr>
          <p:nvPr>
            <p:ph type="sldImg"/>
          </p:nvPr>
        </p:nvSpPr>
        <p:spPr/>
      </p:sp>
      <p:sp>
        <p:nvSpPr>
          <p:cNvPr id="10109" name="Notes"/>
          <p:cNvSpPr>
            <a:spLocks noGrp="1"/>
          </p:cNvSpPr>
          <p:nvPr>
            <p:ph type="body" idx="1"/>
          </p:nvPr>
        </p:nvSpPr>
        <p:spPr/>
        <p:txBody>
          <a:bodyPr wrap="square" rtlCol="0"/>
          <a:lstStyle/>
          <a:p>
            <a:pPr marL="0" indent="0">
              <a:buNone/>
            </a:pPr>
            <a:r>
              <a:rPr lang="en-GB" b="1" dirty="0"/>
              <a:t>Trainer Guidance:</a:t>
            </a:r>
          </a:p>
          <a:p>
            <a:pPr marL="0" indent="0">
              <a:buNone/>
            </a:pPr>
            <a:endParaRPr lang="en-GB" b="1" dirty="0"/>
          </a:p>
          <a:p>
            <a:pPr marL="0" indent="0">
              <a:buNone/>
            </a:pPr>
            <a:r>
              <a:rPr lang="en-GB" b="0" dirty="0"/>
              <a:t>And you will have seen us go from one version of the framework to the next as shown on this slide. This set of updates for not constitute a new version of the framework. What we are presenting is a set of updates to the SAFe 5 as part of our continued support and evolution of the Framework.</a:t>
            </a:r>
          </a:p>
        </p:txBody>
      </p:sp>
      <p:sp>
        <p:nvSpPr>
          <p:cNvPr id="10110" name="Slide number"/>
          <p:cNvSpPr>
            <a:spLocks noGrp="1"/>
          </p:cNvSpPr>
          <p:nvPr>
            <p:ph type="sldNum" sz="quarter" idx="10"/>
          </p:nvPr>
        </p:nvSpPr>
        <p:spPr/>
        <p:txBody>
          <a:bodyPr/>
          <a:lstStyle/>
          <a:p>
            <a:fld id="{C18812F0-6685-476B-B832-AFB48F091983}" type="slidenum">
              <a:t>2</a:t>
            </a:fld>
            <a:endParaRPr/>
          </a:p>
        </p:txBody>
      </p:sp>
    </p:spTree>
    <p:extLst>
      <p:ext uri="{BB962C8B-B14F-4D97-AF65-F5344CB8AC3E}">
        <p14:creationId xmlns:p14="http://schemas.microsoft.com/office/powerpoint/2010/main" val="470267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0A945-1098-4F4D-8D2D-ABDE78F08E83}" type="slidenum">
              <a:rPr lang="en-US" smtClean="0"/>
              <a:t>20</a:t>
            </a:fld>
            <a:endParaRPr lang="en-US"/>
          </a:p>
        </p:txBody>
      </p:sp>
    </p:spTree>
    <p:extLst>
      <p:ext uri="{BB962C8B-B14F-4D97-AF65-F5344CB8AC3E}">
        <p14:creationId xmlns:p14="http://schemas.microsoft.com/office/powerpoint/2010/main" val="422995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4" name="Slide preview"/>
          <p:cNvSpPr>
            <a:spLocks noGrp="1" noRot="1" noChangeAspect="1"/>
          </p:cNvSpPr>
          <p:nvPr>
            <p:ph type="sldImg"/>
          </p:nvPr>
        </p:nvSpPr>
        <p:spPr/>
      </p:sp>
      <p:sp>
        <p:nvSpPr>
          <p:cNvPr id="10055" name="Notes"/>
          <p:cNvSpPr>
            <a:spLocks noGrp="1"/>
          </p:cNvSpPr>
          <p:nvPr>
            <p:ph type="body" idx="1"/>
          </p:nvPr>
        </p:nvSpPr>
        <p:spPr/>
        <p:txBody>
          <a:bodyPr wrap="square" rtlCol="0"/>
          <a:lstStyle/>
          <a:p>
            <a:pPr marL="0" indent="0">
              <a:buNone/>
            </a:pPr>
            <a:r>
              <a:rPr lang="en-GB" b="1" dirty="0"/>
              <a:t>Trainer Guidance:</a:t>
            </a:r>
            <a:endParaRPr lang="en-GB" b="0" dirty="0"/>
          </a:p>
          <a:p>
            <a:pPr marL="0" lvl="0" indent="0">
              <a:buNone/>
            </a:pPr>
            <a:endParaRPr lang="en-GB" b="0" dirty="0"/>
          </a:p>
          <a:p>
            <a:pPr marL="0" lvl="0" indent="0">
              <a:buNone/>
            </a:pPr>
            <a:r>
              <a:rPr lang="en-GB" b="0" dirty="0"/>
              <a:t>Not all courses are impacted by these changes. We have focused on the four courses that are immediately affected.</a:t>
            </a:r>
          </a:p>
        </p:txBody>
      </p:sp>
      <p:sp>
        <p:nvSpPr>
          <p:cNvPr id="10056" name="Slide number"/>
          <p:cNvSpPr>
            <a:spLocks noGrp="1"/>
          </p:cNvSpPr>
          <p:nvPr>
            <p:ph type="sldNum" sz="quarter" idx="10"/>
          </p:nvPr>
        </p:nvSpPr>
        <p:spPr/>
        <p:txBody>
          <a:bodyPr/>
          <a:lstStyle/>
          <a:p>
            <a:fld id="{C18812F0-6685-476B-B832-AFB48F091983}" type="slidenum">
              <a:t>21</a:t>
            </a:fld>
            <a:endParaRPr/>
          </a:p>
        </p:txBody>
      </p:sp>
    </p:spTree>
    <p:extLst>
      <p:ext uri="{BB962C8B-B14F-4D97-AF65-F5344CB8AC3E}">
        <p14:creationId xmlns:p14="http://schemas.microsoft.com/office/powerpoint/2010/main" val="2614686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0" name="Slide preview"/>
          <p:cNvSpPr>
            <a:spLocks noGrp="1" noRot="1" noChangeAspect="1"/>
          </p:cNvSpPr>
          <p:nvPr>
            <p:ph type="sldImg"/>
          </p:nvPr>
        </p:nvSpPr>
        <p:spPr/>
      </p:sp>
      <p:sp>
        <p:nvSpPr>
          <p:cNvPr id="10011" name="Notes"/>
          <p:cNvSpPr>
            <a:spLocks noGrp="1"/>
          </p:cNvSpPr>
          <p:nvPr>
            <p:ph type="body" idx="1"/>
          </p:nvPr>
        </p:nvSpPr>
        <p:spPr/>
        <p:txBody>
          <a:bodyPr wrap="square" rtlCol="0"/>
          <a:lstStyle/>
          <a:p>
            <a:pPr marL="0" indent="0">
              <a:buNone/>
            </a:pPr>
            <a:r>
              <a:rPr lang="en-GB" b="1" dirty="0"/>
              <a:t>Trainer Guidance:</a:t>
            </a:r>
          </a:p>
          <a:p>
            <a:pPr marL="0" indent="0">
              <a:buNone/>
            </a:pPr>
            <a:endParaRPr lang="en-GB" b="0" dirty="0"/>
          </a:p>
          <a:p>
            <a:pPr marL="0" indent="0">
              <a:buNone/>
            </a:pPr>
            <a:r>
              <a:rPr lang="en-GB" b="0" dirty="0"/>
              <a:t>On this slide you can see the toolkits, available from the community platform, that have been updated to 5.1</a:t>
            </a:r>
          </a:p>
        </p:txBody>
      </p:sp>
      <p:sp>
        <p:nvSpPr>
          <p:cNvPr id="10012" name="Slide number"/>
          <p:cNvSpPr>
            <a:spLocks noGrp="1"/>
          </p:cNvSpPr>
          <p:nvPr>
            <p:ph type="sldNum" sz="quarter" idx="10"/>
          </p:nvPr>
        </p:nvSpPr>
        <p:spPr/>
        <p:txBody>
          <a:bodyPr/>
          <a:lstStyle/>
          <a:p>
            <a:fld id="{C18812F0-6685-476B-B832-AFB48F091983}" type="slidenum">
              <a:t>22</a:t>
            </a:fld>
            <a:endParaRPr/>
          </a:p>
        </p:txBody>
      </p:sp>
    </p:spTree>
    <p:extLst>
      <p:ext uri="{BB962C8B-B14F-4D97-AF65-F5344CB8AC3E}">
        <p14:creationId xmlns:p14="http://schemas.microsoft.com/office/powerpoint/2010/main" val="3388868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0A945-1098-4F4D-8D2D-ABDE78F08E83}" type="slidenum">
              <a:rPr lang="en-US" smtClean="0"/>
              <a:t>23</a:t>
            </a:fld>
            <a:endParaRPr lang="en-US"/>
          </a:p>
        </p:txBody>
      </p:sp>
    </p:spTree>
    <p:extLst>
      <p:ext uri="{BB962C8B-B14F-4D97-AF65-F5344CB8AC3E}">
        <p14:creationId xmlns:p14="http://schemas.microsoft.com/office/powerpoint/2010/main" val="1682312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 name="Slide preview"/>
          <p:cNvSpPr>
            <a:spLocks noGrp="1" noRot="1" noChangeAspect="1"/>
          </p:cNvSpPr>
          <p:nvPr>
            <p:ph type="sldImg"/>
          </p:nvPr>
        </p:nvSpPr>
        <p:spPr/>
      </p:sp>
      <p:sp>
        <p:nvSpPr>
          <p:cNvPr id="10097" name="Notes"/>
          <p:cNvSpPr>
            <a:spLocks noGrp="1"/>
          </p:cNvSpPr>
          <p:nvPr>
            <p:ph type="body" idx="1"/>
          </p:nvPr>
        </p:nvSpPr>
        <p:spPr/>
        <p:txBody>
          <a:bodyPr wrap="square"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Trainer Guidance: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we launched this current version of the framework back in January it was launched as SAFe 5.0.  Today we are simplifying this message and referring to it as SAFe 5.</a:t>
            </a:r>
          </a:p>
          <a:p>
            <a:pPr marL="0" indent="0">
              <a:buNone/>
            </a:pPr>
            <a:endParaRPr lang="en-GB" dirty="0"/>
          </a:p>
          <a:p>
            <a:pPr marL="0" indent="0">
              <a:buNone/>
            </a:pPr>
            <a:r>
              <a:rPr lang="en-GB" dirty="0"/>
              <a:t>Simply put, this latest version of the SAFe Framework and the collected body of knowledge that it represents is known as SAFe 5 for Lean Enterprises.</a:t>
            </a:r>
          </a:p>
          <a:p>
            <a:pPr marL="0" indent="0">
              <a:buNone/>
            </a:pPr>
            <a:endParaRPr lang="en-GB" dirty="0"/>
          </a:p>
          <a:p>
            <a:pPr marL="0" indent="0">
              <a:buNone/>
            </a:pPr>
            <a:r>
              <a:rPr lang="en-GB" dirty="0"/>
              <a:t>And we commit to continuing to update SAFe 5 through new articles, improvements to existing articles, and from time to time, updates to the BP which is the method we use to visualise the framework the roles, activities and practices in the framework.</a:t>
            </a:r>
          </a:p>
          <a:p>
            <a:pPr marL="0" indent="0">
              <a:buNone/>
            </a:pPr>
            <a:endParaRPr lang="en-GB" dirty="0"/>
          </a:p>
          <a:p>
            <a:pPr marL="0" indent="0">
              <a:buNone/>
            </a:pPr>
            <a:r>
              <a:rPr lang="en-GB" dirty="0"/>
              <a:t>And the set of SAFe 5 updates that I want to share with you today does indeed include some updates to the Big Picture. </a:t>
            </a:r>
          </a:p>
          <a:p>
            <a:pPr marL="0" indent="0">
              <a:buNone/>
            </a:pPr>
            <a:endParaRPr lang="en-GB" dirty="0"/>
          </a:p>
          <a:p>
            <a:pPr marL="0" indent="0">
              <a:buNone/>
            </a:pPr>
            <a:r>
              <a:rPr lang="en-GB" dirty="0"/>
              <a:t>The Big Picture therefore, will be updated to 5.1, shown by the version number in the bottom right of the Big Picture itself, and at some point in the future it will likely update to 5.2, 5.3 etc. But always in support of SAFe 5. </a:t>
            </a:r>
            <a:endParaRPr dirty="0"/>
          </a:p>
        </p:txBody>
      </p:sp>
      <p:sp>
        <p:nvSpPr>
          <p:cNvPr id="10098" name="Slide number"/>
          <p:cNvSpPr>
            <a:spLocks noGrp="1"/>
          </p:cNvSpPr>
          <p:nvPr>
            <p:ph type="sldNum" sz="quarter" idx="10"/>
          </p:nvPr>
        </p:nvSpPr>
        <p:spPr/>
        <p:txBody>
          <a:bodyPr/>
          <a:lstStyle/>
          <a:p>
            <a:fld id="{C18812F0-6685-476B-B832-AFB48F091983}" type="slidenum">
              <a:t>3</a:t>
            </a:fld>
            <a:endParaRPr/>
          </a:p>
        </p:txBody>
      </p:sp>
    </p:spTree>
    <p:extLst>
      <p:ext uri="{BB962C8B-B14F-4D97-AF65-F5344CB8AC3E}">
        <p14:creationId xmlns:p14="http://schemas.microsoft.com/office/powerpoint/2010/main" val="3762968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0A945-1098-4F4D-8D2D-ABDE78F08E83}" type="slidenum">
              <a:rPr lang="en-US" smtClean="0"/>
              <a:t>4</a:t>
            </a:fld>
            <a:endParaRPr lang="en-US"/>
          </a:p>
        </p:txBody>
      </p:sp>
    </p:spTree>
    <p:extLst>
      <p:ext uri="{BB962C8B-B14F-4D97-AF65-F5344CB8AC3E}">
        <p14:creationId xmlns:p14="http://schemas.microsoft.com/office/powerpoint/2010/main" val="2515972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Guidance:</a:t>
            </a:r>
          </a:p>
          <a:p>
            <a:endParaRPr lang="en-US" dirty="0"/>
          </a:p>
          <a:p>
            <a:r>
              <a:rPr lang="en-US" dirty="0"/>
              <a:t>And here is it. The 5.1 Big Picture.</a:t>
            </a:r>
          </a:p>
          <a:p>
            <a:endParaRPr lang="en-US" dirty="0"/>
          </a:p>
          <a:p>
            <a:r>
              <a:rPr lang="en-US" dirty="0"/>
              <a:t>Immediately this should look very similar to the previous BP. That’s by design. The changes have been done carefully so as not to be inconsistent with anything on the previous 5.0 Big Picture and certainly not to invalidate any of the learning or even the practices that SAFe Enterprises have in place currently.</a:t>
            </a:r>
          </a:p>
        </p:txBody>
      </p:sp>
      <p:sp>
        <p:nvSpPr>
          <p:cNvPr id="4" name="Slide Number Placeholder 3"/>
          <p:cNvSpPr>
            <a:spLocks noGrp="1"/>
          </p:cNvSpPr>
          <p:nvPr>
            <p:ph type="sldNum" sz="quarter" idx="5"/>
          </p:nvPr>
        </p:nvSpPr>
        <p:spPr/>
        <p:txBody>
          <a:bodyPr/>
          <a:lstStyle/>
          <a:p>
            <a:fld id="{A700A945-1098-4F4D-8D2D-ABDE78F08E83}" type="slidenum">
              <a:rPr lang="en-US" smtClean="0"/>
              <a:t>5</a:t>
            </a:fld>
            <a:endParaRPr lang="en-US"/>
          </a:p>
        </p:txBody>
      </p:sp>
    </p:spTree>
    <p:extLst>
      <p:ext uri="{BB962C8B-B14F-4D97-AF65-F5344CB8AC3E}">
        <p14:creationId xmlns:p14="http://schemas.microsoft.com/office/powerpoint/2010/main" val="1576613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 name="Slide preview"/>
          <p:cNvSpPr>
            <a:spLocks noGrp="1" noRot="1" noChangeAspect="1"/>
          </p:cNvSpPr>
          <p:nvPr>
            <p:ph type="sldImg"/>
          </p:nvPr>
        </p:nvSpPr>
        <p:spPr/>
      </p:sp>
      <p:sp>
        <p:nvSpPr>
          <p:cNvPr id="10097" name="Notes"/>
          <p:cNvSpPr>
            <a:spLocks noGrp="1"/>
          </p:cNvSpPr>
          <p:nvPr>
            <p:ph type="body" idx="1"/>
          </p:nvPr>
        </p:nvSpPr>
        <p:spPr/>
        <p:txBody>
          <a:bodyPr wrap="square" rtlCol="0"/>
          <a:lstStyle/>
          <a:p>
            <a:pPr marL="0" indent="0">
              <a:buNone/>
            </a:pPr>
            <a:r>
              <a:rPr lang="en-GB" b="1" dirty="0"/>
              <a:t>Trainer Guidance:</a:t>
            </a:r>
          </a:p>
          <a:p>
            <a:pPr marL="0" indent="0">
              <a:buNone/>
            </a:pPr>
            <a:endParaRPr lang="en-GB" b="0" dirty="0"/>
          </a:p>
          <a:p>
            <a:pPr marL="0" indent="0">
              <a:buNone/>
            </a:pPr>
            <a:r>
              <a:rPr lang="en-GB" b="0" dirty="0"/>
              <a:t>We know that Value Streams are critical in </a:t>
            </a:r>
            <a:r>
              <a:rPr lang="en-GB" b="0" dirty="0" err="1"/>
              <a:t>SAFe</a:t>
            </a:r>
            <a:r>
              <a:rPr lang="en-GB" b="0" dirty="0"/>
              <a:t>. Indeed organizing around value is </a:t>
            </a:r>
            <a:r>
              <a:rPr lang="en-GB" b="0" dirty="0" err="1"/>
              <a:t>SAFe</a:t>
            </a:r>
            <a:r>
              <a:rPr lang="en-GB" b="0" dirty="0"/>
              <a:t> Principle 10 – its at the heart of what we do.</a:t>
            </a:r>
          </a:p>
          <a:p>
            <a:pPr marL="0" indent="0">
              <a:buNone/>
            </a:pPr>
            <a:endParaRPr lang="en-GB" b="0" dirty="0"/>
          </a:p>
          <a:p>
            <a:pPr marL="0" indent="0">
              <a:buNone/>
            </a:pPr>
            <a:r>
              <a:rPr lang="en-GB" b="0" dirty="0"/>
              <a:t>In the previous Big picture, shown at the top of this slide we have a single article ‘value streams’. You can see this highlighted in yellow. This article provides a fairly high level view of value stream, their purpose and the two types – Operational, the steps, systems and people that deliver value to the customers and Development Value Streams which identify the activities and people that develop the solutions that the Operational Values Streams use or sell.</a:t>
            </a:r>
          </a:p>
          <a:p>
            <a:pPr marL="0" indent="0">
              <a:buNone/>
            </a:pPr>
            <a:endParaRPr lang="en-GB" b="0" dirty="0"/>
          </a:p>
          <a:p>
            <a:pPr marL="0" indent="0">
              <a:buNone/>
            </a:pPr>
            <a:r>
              <a:rPr lang="en-GB" b="0" dirty="0"/>
              <a:t>Currently this single article provides limited practical guidance around actually identifying and organizing these values steams – something we have heard from our customers is their number one challenge.</a:t>
            </a:r>
          </a:p>
          <a:p>
            <a:pPr marL="0" indent="0">
              <a:buNone/>
            </a:pPr>
            <a:endParaRPr lang="en-GB" b="0" dirty="0"/>
          </a:p>
          <a:p>
            <a:pPr marL="0" indent="0">
              <a:buNone/>
            </a:pPr>
            <a:r>
              <a:rPr lang="en-GB" b="0" dirty="0"/>
              <a:t>In the 5.1 Big Picture we have introduced two separate icons. One for operational value streams, at the top of the 5.1 Big Picture and one for Development Value Streams</a:t>
            </a:r>
          </a:p>
          <a:p>
            <a:pPr marL="0" indent="0">
              <a:buNone/>
            </a:pPr>
            <a:endParaRPr lang="en-GB" b="0" dirty="0"/>
          </a:p>
          <a:p>
            <a:pPr marL="0" indent="0">
              <a:buNone/>
            </a:pPr>
            <a:r>
              <a:rPr lang="en-GB" b="0" dirty="0"/>
              <a:t>Later in this presentation we will look at the content behind these.</a:t>
            </a:r>
          </a:p>
        </p:txBody>
      </p:sp>
      <p:sp>
        <p:nvSpPr>
          <p:cNvPr id="10098" name="Slide number"/>
          <p:cNvSpPr>
            <a:spLocks noGrp="1"/>
          </p:cNvSpPr>
          <p:nvPr>
            <p:ph type="sldNum" sz="quarter" idx="10"/>
          </p:nvPr>
        </p:nvSpPr>
        <p:spPr/>
        <p:txBody>
          <a:bodyPr/>
          <a:lstStyle/>
          <a:p>
            <a:fld id="{C18812F0-6685-476B-B832-AFB48F091983}" type="slidenum">
              <a:t>6</a:t>
            </a:fld>
            <a:endParaRPr/>
          </a:p>
        </p:txBody>
      </p:sp>
    </p:spTree>
    <p:extLst>
      <p:ext uri="{BB962C8B-B14F-4D97-AF65-F5344CB8AC3E}">
        <p14:creationId xmlns:p14="http://schemas.microsoft.com/office/powerpoint/2010/main" val="273112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 name="Slide preview"/>
          <p:cNvSpPr>
            <a:spLocks noGrp="1" noRot="1" noChangeAspect="1"/>
          </p:cNvSpPr>
          <p:nvPr>
            <p:ph type="sldImg"/>
          </p:nvPr>
        </p:nvSpPr>
        <p:spPr/>
      </p:sp>
      <p:sp>
        <p:nvSpPr>
          <p:cNvPr id="10097" name="Notes"/>
          <p:cNvSpPr>
            <a:spLocks noGrp="1"/>
          </p:cNvSpPr>
          <p:nvPr>
            <p:ph type="body" idx="1"/>
          </p:nvPr>
        </p:nvSpPr>
        <p:spPr/>
        <p:txBody>
          <a:bodyPr wrap="square"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Trainer Guidance:</a:t>
            </a:r>
            <a:endParaRPr lang="en-GB" b="0" dirty="0"/>
          </a:p>
          <a:p>
            <a:pPr marL="0" indent="0">
              <a:buNone/>
            </a:pPr>
            <a:endParaRPr lang="en-GB" b="0" dirty="0"/>
          </a:p>
          <a:p>
            <a:pPr marL="0" indent="0">
              <a:buNone/>
            </a:pPr>
            <a:r>
              <a:rPr lang="en-GB" b="0" dirty="0"/>
              <a:t>The next set of updates are also at the Portfolio Level.</a:t>
            </a:r>
          </a:p>
          <a:p>
            <a:pPr marL="0" indent="0">
              <a:buNone/>
            </a:pPr>
            <a:endParaRPr lang="en-GB" b="0" dirty="0"/>
          </a:p>
          <a:p>
            <a:pPr marL="0" indent="0">
              <a:buNone/>
            </a:pPr>
            <a:r>
              <a:rPr lang="en-GB" b="0" dirty="0"/>
              <a:t>First, a clarification. A SAFe portfolio as we know governs a set of Development Value Streams. But what to Development Value Streams deliver? They deliver solutions. To make this clear we have added the solution box on the right of those Development Value Streams – this helps to remove any misunderstanding of what it is that the Development Value Streams deliver. Of course the definition of a solution is broad. A solution could be a product, a service, a system.</a:t>
            </a:r>
          </a:p>
          <a:p>
            <a:pPr marL="0" indent="0">
              <a:buNone/>
            </a:pPr>
            <a:endParaRPr lang="en-GB" b="0" dirty="0"/>
          </a:p>
          <a:p>
            <a:pPr marL="0" indent="0">
              <a:buNone/>
            </a:pPr>
            <a:r>
              <a:rPr lang="en-GB" b="0" dirty="0"/>
              <a:t>We have also added the Participatory Budgeting icon to the side of the Lean Budgets icon. Participatory Budgeting is our recommended approach to reconcile a set of possible investments and allocate the necessary budget to the Development Value Streams for the next budgeting period. We released a Participatory Budgeting advanced topic article last year but this addition of the PB icon will allow us to add this guidance directly on the Big Picture.</a:t>
            </a:r>
          </a:p>
        </p:txBody>
      </p:sp>
      <p:sp>
        <p:nvSpPr>
          <p:cNvPr id="10098" name="Slide number"/>
          <p:cNvSpPr>
            <a:spLocks noGrp="1"/>
          </p:cNvSpPr>
          <p:nvPr>
            <p:ph type="sldNum" sz="quarter" idx="10"/>
          </p:nvPr>
        </p:nvSpPr>
        <p:spPr/>
        <p:txBody>
          <a:bodyPr/>
          <a:lstStyle/>
          <a:p>
            <a:fld id="{C18812F0-6685-476B-B832-AFB48F091983}" type="slidenum">
              <a:t>7</a:t>
            </a:fld>
            <a:endParaRPr/>
          </a:p>
        </p:txBody>
      </p:sp>
    </p:spTree>
    <p:extLst>
      <p:ext uri="{BB962C8B-B14F-4D97-AF65-F5344CB8AC3E}">
        <p14:creationId xmlns:p14="http://schemas.microsoft.com/office/powerpoint/2010/main" val="117660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 name="Slide preview"/>
          <p:cNvSpPr>
            <a:spLocks noGrp="1" noRot="1" noChangeAspect="1"/>
          </p:cNvSpPr>
          <p:nvPr>
            <p:ph type="sldImg"/>
          </p:nvPr>
        </p:nvSpPr>
        <p:spPr/>
      </p:sp>
      <p:sp>
        <p:nvSpPr>
          <p:cNvPr id="10097" name="Notes"/>
          <p:cNvSpPr>
            <a:spLocks noGrp="1"/>
          </p:cNvSpPr>
          <p:nvPr>
            <p:ph type="body" idx="1"/>
          </p:nvPr>
        </p:nvSpPr>
        <p:spPr/>
        <p:txBody>
          <a:bodyPr wrap="square"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Trainer Guidance:</a:t>
            </a:r>
            <a:endParaRPr lang="en-GB" b="0" dirty="0"/>
          </a:p>
          <a:p>
            <a:pPr marL="0" indent="0">
              <a:buNone/>
            </a:pPr>
            <a:endParaRPr lang="en-GB" b="0" dirty="0"/>
          </a:p>
          <a:p>
            <a:pPr marL="0" indent="0">
              <a:buNone/>
            </a:pPr>
            <a:r>
              <a:rPr lang="en-GB" b="0" dirty="0"/>
              <a:t>Moving the focus to the Essential level and some improvements to the Continuous Delivery Pipeline and DevOps.</a:t>
            </a:r>
          </a:p>
          <a:p>
            <a:pPr marL="0" indent="0">
              <a:buNone/>
            </a:pPr>
            <a:endParaRPr lang="en-GB" b="0" dirty="0"/>
          </a:p>
          <a:p>
            <a:r>
              <a:rPr lang="en-GB" dirty="0"/>
              <a:t>The Continuous Delivery Pipeline, CDP, graphic has been updated to better fit with the infinity loops that are quickly becoming recognizable within the DevOps community. Of course in SAFe we have the triple infinity loops, to emphasise that we also include Continuous Exploration in our CDP. These loops are repeated in the iterations as well to emphasize that all these activities are happening each iteration.</a:t>
            </a:r>
          </a:p>
          <a:p>
            <a:endParaRPr lang="en-GB" dirty="0"/>
          </a:p>
          <a:p>
            <a:pPr marL="0" indent="0">
              <a:buNone/>
            </a:pPr>
            <a:r>
              <a:rPr lang="en-GB" b="0" dirty="0"/>
              <a:t>You will also notice </a:t>
            </a:r>
            <a:r>
              <a:rPr lang="en-GB" dirty="0"/>
              <a:t>that the release boxes are now shown as occurring throughout the PI as well. We know that we can release on demand at any time, but this change emphasizes that point. In the previous version the release box occurred in a single place, at the end of the CDP.</a:t>
            </a:r>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Finally, and one thing we will come back to later in the presentation is the new DevOps Icons.  This iconography now includes Security within it and will link to a dedicated DevOps landing page providing further links to CALMR which describes the mindset and culture, and remains at the heat of DevOps in SAFe, and a brand new page focusing on the practice domains describing the required technical practices and tools.</a:t>
            </a:r>
          </a:p>
          <a:p>
            <a:pPr marL="0" indent="0">
              <a:buNone/>
            </a:pPr>
            <a:endParaRPr lang="en-GB" b="0" dirty="0"/>
          </a:p>
        </p:txBody>
      </p:sp>
      <p:sp>
        <p:nvSpPr>
          <p:cNvPr id="10098" name="Slide number"/>
          <p:cNvSpPr>
            <a:spLocks noGrp="1"/>
          </p:cNvSpPr>
          <p:nvPr>
            <p:ph type="sldNum" sz="quarter" idx="10"/>
          </p:nvPr>
        </p:nvSpPr>
        <p:spPr/>
        <p:txBody>
          <a:bodyPr/>
          <a:lstStyle/>
          <a:p>
            <a:fld id="{C18812F0-6685-476B-B832-AFB48F091983}" type="slidenum">
              <a:t>8</a:t>
            </a:fld>
            <a:endParaRPr/>
          </a:p>
        </p:txBody>
      </p:sp>
    </p:spTree>
    <p:extLst>
      <p:ext uri="{BB962C8B-B14F-4D97-AF65-F5344CB8AC3E}">
        <p14:creationId xmlns:p14="http://schemas.microsoft.com/office/powerpoint/2010/main" val="149560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 name="Slide preview"/>
          <p:cNvSpPr>
            <a:spLocks noGrp="1" noRot="1" noChangeAspect="1"/>
          </p:cNvSpPr>
          <p:nvPr>
            <p:ph type="sldImg"/>
          </p:nvPr>
        </p:nvSpPr>
        <p:spPr/>
      </p:sp>
      <p:sp>
        <p:nvSpPr>
          <p:cNvPr id="10097" name="Notes"/>
          <p:cNvSpPr>
            <a:spLocks noGrp="1"/>
          </p:cNvSpPr>
          <p:nvPr>
            <p:ph type="body" idx="1"/>
          </p:nvPr>
        </p:nvSpPr>
        <p:spPr/>
        <p:txBody>
          <a:bodyPr wrap="square"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Trainer Guidance: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Staying at the Essential level, another update is to replace the blue solution icon and with the ‘solution box’ icon which is currently used in the APM Core Competency article, the Design Thinking article and the Agile Product Management course. </a:t>
            </a:r>
            <a:endParaRPr lang="en-GB" b="0" dirty="0"/>
          </a:p>
          <a:p>
            <a:endParaRPr lang="en-GB" dirty="0"/>
          </a:p>
          <a:p>
            <a:r>
              <a:rPr lang="en-GB" dirty="0"/>
              <a:t>This means that we now have a consistent treatment of solution across the framework. This iconography also brings with it the key aspects of desirability. feasibility, viability and sustainability to the forefront.</a:t>
            </a:r>
          </a:p>
          <a:p>
            <a:endParaRPr lang="en-GB" dirty="0"/>
          </a:p>
          <a:p>
            <a:r>
              <a:rPr lang="en-GB" dirty="0"/>
              <a:t>In the bottom left of the BP, currently the terms ‘Business Dev Ops and Support link to the Agile Teams article, rather than a separate page.</a:t>
            </a:r>
          </a:p>
          <a:p>
            <a:endParaRPr lang="en-GB" dirty="0"/>
          </a:p>
          <a:p>
            <a:r>
              <a:rPr lang="en-GB" dirty="0"/>
              <a:t>The change in the 5.1 Big Picture is to first simplify this terminology to Business and Technology.</a:t>
            </a:r>
          </a:p>
          <a:p>
            <a:endParaRPr lang="en-GB" dirty="0"/>
          </a:p>
          <a:p>
            <a:r>
              <a:rPr lang="en-GB" dirty="0"/>
              <a:t>Second, this will be turned into a dedicated landed page covering specific Agile guidance for a multitude of different business and technical domains. </a:t>
            </a:r>
          </a:p>
          <a:p>
            <a:endParaRPr lang="en-GB" dirty="0"/>
          </a:p>
          <a:p>
            <a:r>
              <a:rPr lang="en-GB" dirty="0"/>
              <a:t>This will become an area where we can link off to guidance such as Agile marketing, Agile HR etc as well as technology domains like SAFe for Hardware.</a:t>
            </a:r>
          </a:p>
          <a:p>
            <a:endParaRPr lang="en-GB" b="0" dirty="0"/>
          </a:p>
          <a:p>
            <a:pPr marL="0" indent="0">
              <a:buNone/>
            </a:pPr>
            <a:endParaRPr lang="en-GB" b="0" dirty="0"/>
          </a:p>
        </p:txBody>
      </p:sp>
      <p:sp>
        <p:nvSpPr>
          <p:cNvPr id="10098" name="Slide number"/>
          <p:cNvSpPr>
            <a:spLocks noGrp="1"/>
          </p:cNvSpPr>
          <p:nvPr>
            <p:ph type="sldNum" sz="quarter" idx="10"/>
          </p:nvPr>
        </p:nvSpPr>
        <p:spPr/>
        <p:txBody>
          <a:bodyPr/>
          <a:lstStyle/>
          <a:p>
            <a:fld id="{C18812F0-6685-476B-B832-AFB48F091983}" type="slidenum">
              <a:t>9</a:t>
            </a:fld>
            <a:endParaRPr/>
          </a:p>
        </p:txBody>
      </p:sp>
    </p:spTree>
    <p:extLst>
      <p:ext uri="{BB962C8B-B14F-4D97-AF65-F5344CB8AC3E}">
        <p14:creationId xmlns:p14="http://schemas.microsoft.com/office/powerpoint/2010/main" val="385560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urse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47A702-8FC7-4D5B-885A-57368BD0673B}"/>
              </a:ext>
            </a:extLst>
          </p:cNvPr>
          <p:cNvPicPr>
            <a:picLocks noChangeAspect="1"/>
          </p:cNvPicPr>
          <p:nvPr userDrawn="1"/>
        </p:nvPicPr>
        <p:blipFill>
          <a:blip r:embed="rId2"/>
          <a:srcRect/>
          <a:stretch/>
        </p:blipFill>
        <p:spPr>
          <a:xfrm>
            <a:off x="0" y="0"/>
            <a:ext cx="12192000" cy="6858000"/>
          </a:xfrm>
          <a:prstGeom prst="rect">
            <a:avLst/>
          </a:prstGeom>
        </p:spPr>
      </p:pic>
      <p:sp>
        <p:nvSpPr>
          <p:cNvPr id="12" name="Text Placeholder 5">
            <a:extLst>
              <a:ext uri="{FF2B5EF4-FFF2-40B4-BE49-F238E27FC236}">
                <a16:creationId xmlns:a16="http://schemas.microsoft.com/office/drawing/2014/main" id="{24492656-5255-4EB6-BC4C-0BC4663D5514}"/>
              </a:ext>
            </a:extLst>
          </p:cNvPr>
          <p:cNvSpPr>
            <a:spLocks noGrp="1"/>
          </p:cNvSpPr>
          <p:nvPr>
            <p:ph type="body" sz="quarter" idx="12" hasCustomPrompt="1"/>
          </p:nvPr>
        </p:nvSpPr>
        <p:spPr>
          <a:xfrm>
            <a:off x="629124" y="5392344"/>
            <a:ext cx="674986" cy="359833"/>
          </a:xfrm>
        </p:spPr>
        <p:txBody>
          <a:bodyPr wrap="none" lIns="0" tIns="0" rIns="0" bIns="0" anchor="ctr">
            <a:noAutofit/>
          </a:bodyPr>
          <a:lstStyle>
            <a:lvl1pPr marL="8466" indent="0" algn="ctr">
              <a:buFontTx/>
              <a:buNone/>
              <a:defRPr sz="2000" b="1" i="0">
                <a:solidFill>
                  <a:schemeClr val="bg1"/>
                </a:solidFill>
                <a:latin typeface="Arial" panose="020B0604020202020204" pitchFamily="34" charset="0"/>
              </a:defRPr>
            </a:lvl1pPr>
            <a:lvl2pPr marL="469888" indent="0" algn="ctr">
              <a:buFontTx/>
              <a:buNone/>
              <a:defRPr sz="1333" b="0" i="0">
                <a:latin typeface="Arial" panose="020B0503020202020204" pitchFamily="34" charset="0"/>
              </a:defRPr>
            </a:lvl2pPr>
            <a:lvl3pPr marL="800080" indent="0" algn="ctr">
              <a:buFontTx/>
              <a:buNone/>
              <a:defRPr sz="1333" b="0" i="0">
                <a:latin typeface="Arial" panose="020B0503020202020204" pitchFamily="34" charset="0"/>
              </a:defRPr>
            </a:lvl3pPr>
            <a:lvl4pPr marL="800080" indent="0" algn="ctr">
              <a:buFontTx/>
              <a:buNone/>
              <a:defRPr sz="1333" b="0" i="0">
                <a:latin typeface="Arial" panose="020B0503020202020204" pitchFamily="34" charset="0"/>
              </a:defRPr>
            </a:lvl4pPr>
            <a:lvl5pPr marL="800080" indent="0" algn="ctr">
              <a:buFontTx/>
              <a:buNone/>
              <a:defRPr sz="1333" b="0" i="0">
                <a:latin typeface="Arial" panose="020B0503020202020204" pitchFamily="34" charset="0"/>
              </a:defRPr>
            </a:lvl5pPr>
          </a:lstStyle>
          <a:p>
            <a:pPr lvl="0"/>
            <a:r>
              <a:rPr lang="en-US" dirty="0"/>
              <a:t>0.0.0.0</a:t>
            </a:r>
          </a:p>
        </p:txBody>
      </p:sp>
      <p:sp>
        <p:nvSpPr>
          <p:cNvPr id="16" name="Text Placeholder 5">
            <a:extLst>
              <a:ext uri="{FF2B5EF4-FFF2-40B4-BE49-F238E27FC236}">
                <a16:creationId xmlns:a16="http://schemas.microsoft.com/office/drawing/2014/main" id="{FF241633-8629-440B-9D27-00D0EA1F8047}"/>
              </a:ext>
            </a:extLst>
          </p:cNvPr>
          <p:cNvSpPr>
            <a:spLocks noGrp="1"/>
          </p:cNvSpPr>
          <p:nvPr>
            <p:ph type="body" sz="quarter" idx="11"/>
          </p:nvPr>
        </p:nvSpPr>
        <p:spPr>
          <a:xfrm>
            <a:off x="629124" y="3816154"/>
            <a:ext cx="6387692" cy="1374153"/>
          </a:xfrm>
        </p:spPr>
        <p:txBody>
          <a:bodyPr lIns="0" rIns="0" anchor="t">
            <a:noAutofit/>
          </a:bodyPr>
          <a:lstStyle>
            <a:lvl1pPr marL="0" indent="0">
              <a:lnSpc>
                <a:spcPct val="100000"/>
              </a:lnSpc>
              <a:buFontTx/>
              <a:buNone/>
              <a:defRPr sz="1600" b="0" i="0">
                <a:solidFill>
                  <a:schemeClr val="accent1">
                    <a:lumMod val="20000"/>
                    <a:lumOff val="80000"/>
                  </a:schemeClr>
                </a:solidFill>
                <a:latin typeface="Arial" panose="020B0604020202020204" pitchFamily="34" charset="0"/>
              </a:defRPr>
            </a:lvl1pPr>
            <a:lvl2pPr marL="469888" indent="0">
              <a:buFontTx/>
              <a:buNone/>
              <a:defRPr sz="2133"/>
            </a:lvl2pPr>
            <a:lvl3pPr marL="800080" indent="0">
              <a:buFontTx/>
              <a:buNone/>
              <a:defRPr sz="2133"/>
            </a:lvl3pPr>
            <a:lvl4pPr marL="800080" indent="0">
              <a:buFontTx/>
              <a:buNone/>
              <a:defRPr sz="2133"/>
            </a:lvl4pPr>
            <a:lvl5pPr marL="800080" indent="0">
              <a:buFontTx/>
              <a:buNone/>
              <a:defRPr sz="2133"/>
            </a:lvl5pPr>
          </a:lstStyle>
          <a:p>
            <a:pPr lvl="0"/>
            <a:r>
              <a:rPr lang="en-US" dirty="0"/>
              <a:t>Click to edit Master text styles</a:t>
            </a:r>
          </a:p>
        </p:txBody>
      </p:sp>
      <p:sp>
        <p:nvSpPr>
          <p:cNvPr id="17" name="Rectangle 4">
            <a:extLst>
              <a:ext uri="{FF2B5EF4-FFF2-40B4-BE49-F238E27FC236}">
                <a16:creationId xmlns:a16="http://schemas.microsoft.com/office/drawing/2014/main" id="{C9C4D1FD-1F57-42EF-B2D6-80A47FFAE1F7}"/>
              </a:ext>
            </a:extLst>
          </p:cNvPr>
          <p:cNvSpPr>
            <a:spLocks noGrp="1" noChangeArrowheads="1"/>
          </p:cNvSpPr>
          <p:nvPr>
            <p:ph type="subTitle" idx="1"/>
          </p:nvPr>
        </p:nvSpPr>
        <p:spPr>
          <a:xfrm>
            <a:off x="629124" y="2923885"/>
            <a:ext cx="6433255" cy="529504"/>
          </a:xfrm>
          <a:prstGeom prst="rect">
            <a:avLst/>
          </a:prstGeom>
          <a:solidFill>
            <a:schemeClr val="bg1">
              <a:alpha val="0"/>
            </a:schemeClr>
          </a:solidFill>
          <a:ln>
            <a:solidFill>
              <a:schemeClr val="bg1">
                <a:alpha val="0"/>
              </a:schemeClr>
            </a:solidFill>
          </a:ln>
          <a:effectLst/>
        </p:spPr>
        <p:txBody>
          <a:bodyPr wrap="square" lIns="0">
            <a:spAutoFit/>
          </a:bodyPr>
          <a:lstStyle>
            <a:lvl1pPr marL="12700" indent="0" algn="l" rtl="0" eaLnBrk="1" fontAlgn="base" hangingPunct="1">
              <a:spcBef>
                <a:spcPts val="0"/>
              </a:spcBef>
              <a:spcAft>
                <a:spcPts val="200"/>
              </a:spcAft>
              <a:buClr>
                <a:schemeClr val="tx2"/>
              </a:buClr>
              <a:buSzPct val="100000"/>
              <a:buFont typeface="Wingdings" pitchFamily="2" charset="2"/>
              <a:buNone/>
              <a:tabLst/>
              <a:defRPr lang="en-US" altLang="en-US" sz="2800" b="0" i="0" dirty="0">
                <a:solidFill>
                  <a:schemeClr val="accent1">
                    <a:lumMod val="20000"/>
                    <a:lumOff val="80000"/>
                  </a:schemeClr>
                </a:solidFill>
                <a:latin typeface="Arial" panose="020B0604020202020204" pitchFamily="34" charset="0"/>
                <a:ea typeface="+mn-ea"/>
                <a:cs typeface="+mn-cs"/>
              </a:defRPr>
            </a:lvl1pPr>
          </a:lstStyle>
          <a:p>
            <a:r>
              <a:rPr lang="en-US" altLang="en-US" dirty="0"/>
              <a:t>Click to edit Master subtitle style</a:t>
            </a:r>
          </a:p>
        </p:txBody>
      </p:sp>
      <p:sp>
        <p:nvSpPr>
          <p:cNvPr id="18" name="Rectangle 3">
            <a:extLst>
              <a:ext uri="{FF2B5EF4-FFF2-40B4-BE49-F238E27FC236}">
                <a16:creationId xmlns:a16="http://schemas.microsoft.com/office/drawing/2014/main" id="{017EB11E-2E2E-4372-8A9B-AD3FE32CD820}"/>
              </a:ext>
            </a:extLst>
          </p:cNvPr>
          <p:cNvSpPr>
            <a:spLocks noGrp="1" noChangeArrowheads="1"/>
          </p:cNvSpPr>
          <p:nvPr>
            <p:ph type="ctrTitle" hasCustomPrompt="1"/>
          </p:nvPr>
        </p:nvSpPr>
        <p:spPr>
          <a:xfrm>
            <a:off x="629124" y="494270"/>
            <a:ext cx="6984027" cy="2217007"/>
          </a:xfrm>
          <a:prstGeom prst="rect">
            <a:avLst/>
          </a:prstGeom>
          <a:solidFill>
            <a:schemeClr val="bg1">
              <a:alpha val="0"/>
            </a:schemeClr>
          </a:solidFill>
          <a:ln>
            <a:solidFill>
              <a:schemeClr val="bg1">
                <a:alpha val="0"/>
              </a:schemeClr>
            </a:solidFill>
          </a:ln>
          <a:effectLst/>
        </p:spPr>
        <p:txBody>
          <a:bodyPr tIns="45720" anchor="b" anchorCtr="0">
            <a:normAutofit/>
          </a:bodyPr>
          <a:lstStyle>
            <a:lvl1pPr algn="l" rtl="0" eaLnBrk="1" fontAlgn="base" hangingPunct="1">
              <a:spcBef>
                <a:spcPct val="0"/>
              </a:spcBef>
              <a:spcAft>
                <a:spcPct val="0"/>
              </a:spcAft>
              <a:defRPr lang="en-US" altLang="en-US" sz="6000" b="1" i="0" dirty="0">
                <a:solidFill>
                  <a:schemeClr val="bg1"/>
                </a:solidFill>
                <a:latin typeface="Arial" panose="020B0604020202020204" pitchFamily="34" charset="0"/>
                <a:ea typeface="+mj-ea"/>
                <a:cs typeface="+mj-cs"/>
              </a:defRPr>
            </a:lvl1pPr>
          </a:lstStyle>
          <a:p>
            <a:r>
              <a:rPr lang="en-US" altLang="en-US" dirty="0"/>
              <a:t>Leading SAFe®</a:t>
            </a:r>
          </a:p>
        </p:txBody>
      </p:sp>
      <p:sp>
        <p:nvSpPr>
          <p:cNvPr id="19" name="Content Placeholder 6">
            <a:extLst>
              <a:ext uri="{FF2B5EF4-FFF2-40B4-BE49-F238E27FC236}">
                <a16:creationId xmlns:a16="http://schemas.microsoft.com/office/drawing/2014/main" id="{9437114B-053B-45DF-BCB9-CE11CB9899E1}"/>
              </a:ext>
            </a:extLst>
          </p:cNvPr>
          <p:cNvSpPr>
            <a:spLocks noGrp="1"/>
          </p:cNvSpPr>
          <p:nvPr>
            <p:ph sz="quarter" idx="13"/>
          </p:nvPr>
        </p:nvSpPr>
        <p:spPr>
          <a:xfrm>
            <a:off x="7394717" y="3319322"/>
            <a:ext cx="1810671" cy="1870985"/>
          </a:xfrm>
        </p:spPr>
        <p:txBody>
          <a:bodyPr anchor="ctr"/>
          <a:lstStyle>
            <a:lvl1pPr marL="0" indent="0" algn="ctr">
              <a:buNone/>
              <a:defRPr/>
            </a:lvl1pPr>
          </a:lstStyle>
          <a:p>
            <a:pPr lvl="0"/>
            <a:endParaRPr lang="en-US" dirty="0"/>
          </a:p>
        </p:txBody>
      </p:sp>
    </p:spTree>
    <p:extLst>
      <p:ext uri="{BB962C8B-B14F-4D97-AF65-F5344CB8AC3E}">
        <p14:creationId xmlns:p14="http://schemas.microsoft.com/office/powerpoint/2010/main" val="393393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Color 03">
    <p:spTree>
      <p:nvGrpSpPr>
        <p:cNvPr id="1" name=""/>
        <p:cNvGrpSpPr/>
        <p:nvPr/>
      </p:nvGrpSpPr>
      <p:grpSpPr>
        <a:xfrm>
          <a:off x="0" y="0"/>
          <a:ext cx="0" cy="0"/>
          <a:chOff x="0" y="0"/>
          <a:chExt cx="0" cy="0"/>
        </a:xfrm>
      </p:grpSpPr>
      <p:pic>
        <p:nvPicPr>
          <p:cNvPr id="3" name="Picture 2" descr="4.5-PPTBackgrounds_Blue-patter-Full-Screen.png">
            <a:extLst>
              <a:ext uri="{FF2B5EF4-FFF2-40B4-BE49-F238E27FC236}">
                <a16:creationId xmlns:a16="http://schemas.microsoft.com/office/drawing/2014/main" id="{E498B519-48C8-7743-BFF1-3A1C0A37AB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0"/>
            <a:ext cx="12224511" cy="6876288"/>
          </a:xfrm>
          <a:prstGeom prst="rect">
            <a:avLst/>
          </a:prstGeom>
        </p:spPr>
      </p:pic>
      <p:sp>
        <p:nvSpPr>
          <p:cNvPr id="4" name="TextBox 3">
            <a:extLst>
              <a:ext uri="{FF2B5EF4-FFF2-40B4-BE49-F238E27FC236}">
                <a16:creationId xmlns:a16="http://schemas.microsoft.com/office/drawing/2014/main" id="{9FE6A41D-DBC9-E74A-9454-9FE7A51D6705}"/>
              </a:ext>
            </a:extLst>
          </p:cNvPr>
          <p:cNvSpPr txBox="1"/>
          <p:nvPr userDrawn="1"/>
        </p:nvSpPr>
        <p:spPr>
          <a:xfrm>
            <a:off x="2012213" y="6538800"/>
            <a:ext cx="1747763" cy="215444"/>
          </a:xfrm>
          <a:prstGeom prst="rect">
            <a:avLst/>
          </a:prstGeom>
          <a:solidFill>
            <a:schemeClr val="bg1">
              <a:alpha val="0"/>
            </a:schemeClr>
          </a:solidFill>
          <a:ln>
            <a:solidFill>
              <a:schemeClr val="bg1">
                <a:alpha val="0"/>
              </a:schemeClr>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a:rPr>
              <a:t>© Scaled Agile, Inc. </a:t>
            </a:r>
          </a:p>
        </p:txBody>
      </p:sp>
      <p:pic>
        <p:nvPicPr>
          <p:cNvPr id="5" name="Picture 4" descr="PPT-sized.png">
            <a:extLst>
              <a:ext uri="{FF2B5EF4-FFF2-40B4-BE49-F238E27FC236}">
                <a16:creationId xmlns:a16="http://schemas.microsoft.com/office/drawing/2014/main" id="{D41B94E0-ABDA-D34C-B366-F1FEE4EB72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8614" y="6579223"/>
            <a:ext cx="1490133" cy="169503"/>
          </a:xfrm>
          <a:prstGeom prst="rect">
            <a:avLst/>
          </a:prstGeom>
        </p:spPr>
      </p:pic>
      <p:sp>
        <p:nvSpPr>
          <p:cNvPr id="2" name="Title 1">
            <a:extLst>
              <a:ext uri="{FF2B5EF4-FFF2-40B4-BE49-F238E27FC236}">
                <a16:creationId xmlns:a16="http://schemas.microsoft.com/office/drawing/2014/main" id="{C0994532-40EF-AC46-B920-9170A3C231F1}"/>
              </a:ext>
            </a:extLst>
          </p:cNvPr>
          <p:cNvSpPr>
            <a:spLocks noGrp="1"/>
          </p:cNvSpPr>
          <p:nvPr>
            <p:ph type="title"/>
          </p:nvPr>
        </p:nvSpPr>
        <p:spPr>
          <a:xfrm>
            <a:off x="1794933" y="442366"/>
            <a:ext cx="9929428" cy="4739234"/>
          </a:xfrm>
          <a:prstGeom prst="rect">
            <a:avLst/>
          </a:prstGeom>
        </p:spPr>
        <p:txBody>
          <a:bodyPr wrap="square" lIns="0" tIns="45720" rIns="91440" bIns="45720">
            <a:normAutofit/>
          </a:bodyPr>
          <a:lstStyle>
            <a:lvl1pPr marL="0" algn="l" defTabSz="1219170" rtl="0" eaLnBrk="1" latinLnBrk="0" hangingPunct="1">
              <a:lnSpc>
                <a:spcPct val="150000"/>
              </a:lnSpc>
              <a:defRPr lang="en-US" sz="3600" i="0" kern="1200" dirty="0">
                <a:solidFill>
                  <a:schemeClr val="bg1"/>
                </a:solidFill>
                <a:latin typeface="+mn-lt"/>
                <a:ea typeface="+mn-ea"/>
                <a:cs typeface="+mn-cs"/>
              </a:defRPr>
            </a:lvl1pPr>
          </a:lstStyle>
          <a:p>
            <a:r>
              <a:rPr lang="en-US" dirty="0"/>
              <a:t>Click to edit Master title style</a:t>
            </a:r>
          </a:p>
        </p:txBody>
      </p:sp>
      <p:sp>
        <p:nvSpPr>
          <p:cNvPr id="9" name="TextBox 8">
            <a:extLst>
              <a:ext uri="{FF2B5EF4-FFF2-40B4-BE49-F238E27FC236}">
                <a16:creationId xmlns:a16="http://schemas.microsoft.com/office/drawing/2014/main" id="{BC566F8B-BFEE-A041-BC00-28BF42181C6E}"/>
              </a:ext>
            </a:extLst>
          </p:cNvPr>
          <p:cNvSpPr txBox="1"/>
          <p:nvPr userDrawn="1"/>
        </p:nvSpPr>
        <p:spPr>
          <a:xfrm>
            <a:off x="657518" y="633618"/>
            <a:ext cx="1069682" cy="3477875"/>
          </a:xfrm>
          <a:prstGeom prst="rect">
            <a:avLst/>
          </a:prstGeom>
          <a:noFill/>
        </p:spPr>
        <p:txBody>
          <a:bodyPr wrap="square" rtlCol="0">
            <a:spAutoFit/>
          </a:bodyPr>
          <a:lstStyle/>
          <a:p>
            <a:r>
              <a:rPr lang="en-US" sz="22000" dirty="0">
                <a:solidFill>
                  <a:srgbClr val="FFFFFF">
                    <a:alpha val="25000"/>
                  </a:srgbClr>
                </a:solidFill>
                <a:cs typeface="Arial"/>
              </a:rPr>
              <a:t>“</a:t>
            </a:r>
          </a:p>
        </p:txBody>
      </p:sp>
      <p:sp>
        <p:nvSpPr>
          <p:cNvPr id="14" name="Text Placeholder 13">
            <a:extLst>
              <a:ext uri="{FF2B5EF4-FFF2-40B4-BE49-F238E27FC236}">
                <a16:creationId xmlns:a16="http://schemas.microsoft.com/office/drawing/2014/main" id="{CB4B4C0D-0987-E244-81C7-F7F79C1E5881}"/>
              </a:ext>
            </a:extLst>
          </p:cNvPr>
          <p:cNvSpPr>
            <a:spLocks noGrp="1"/>
          </p:cNvSpPr>
          <p:nvPr>
            <p:ph type="body" sz="quarter" idx="10"/>
          </p:nvPr>
        </p:nvSpPr>
        <p:spPr>
          <a:xfrm>
            <a:off x="1794934" y="5623966"/>
            <a:ext cx="9929428" cy="533400"/>
          </a:xfrm>
        </p:spPr>
        <p:txBody>
          <a:bodyPr lIns="0" tIns="0" rIns="0" bIns="0" anchor="ctr">
            <a:normAutofit/>
          </a:bodyPr>
          <a:lstStyle>
            <a:lvl1pPr marL="0" indent="0" algn="r">
              <a:buFontTx/>
              <a:buNone/>
              <a:defRPr sz="2400" i="1">
                <a:solidFill>
                  <a:schemeClr val="bg1"/>
                </a:solidFill>
              </a:defRPr>
            </a:lvl1pPr>
            <a:lvl2pPr marL="469888" indent="0" algn="r">
              <a:buFontTx/>
              <a:buNone/>
              <a:defRPr sz="2200" i="1">
                <a:solidFill>
                  <a:schemeClr val="bg1"/>
                </a:solidFill>
              </a:defRPr>
            </a:lvl2pPr>
            <a:lvl3pPr marL="611701" indent="0" algn="r">
              <a:buFontTx/>
              <a:buNone/>
              <a:defRPr sz="2200" i="1">
                <a:solidFill>
                  <a:schemeClr val="bg1"/>
                </a:solidFill>
              </a:defRPr>
            </a:lvl3pPr>
            <a:lvl4pPr marL="852996" indent="0" algn="r">
              <a:buFontTx/>
              <a:buNone/>
              <a:defRPr sz="2200" i="1">
                <a:solidFill>
                  <a:schemeClr val="bg1"/>
                </a:solidFill>
              </a:defRPr>
            </a:lvl4pPr>
            <a:lvl5pPr marL="800080" indent="0" algn="r">
              <a:buFontTx/>
              <a:buNone/>
              <a:defRPr sz="2200" i="1">
                <a:solidFill>
                  <a:schemeClr val="bg1"/>
                </a:solidFill>
              </a:defRPr>
            </a:lvl5pPr>
          </a:lstStyle>
          <a:p>
            <a:pPr lvl="0"/>
            <a:r>
              <a:rPr lang="en-US" dirty="0"/>
              <a:t>Click to edit Master text style</a:t>
            </a:r>
          </a:p>
        </p:txBody>
      </p:sp>
      <p:sp>
        <p:nvSpPr>
          <p:cNvPr id="6" name="Slide Number Placeholder 5">
            <a:extLst>
              <a:ext uri="{FF2B5EF4-FFF2-40B4-BE49-F238E27FC236}">
                <a16:creationId xmlns:a16="http://schemas.microsoft.com/office/drawing/2014/main" id="{B50429CC-28A3-8744-9FFE-3E6C077A6668}"/>
              </a:ext>
            </a:extLst>
          </p:cNvPr>
          <p:cNvSpPr>
            <a:spLocks noGrp="1"/>
          </p:cNvSpPr>
          <p:nvPr>
            <p:ph type="sldNum" sz="quarter" idx="11"/>
          </p:nvPr>
        </p:nvSpPr>
        <p:spPr/>
        <p:txBody>
          <a:bodyPr/>
          <a:lstStyle>
            <a:lvl1pPr>
              <a:defRPr>
                <a:solidFill>
                  <a:schemeClr val="accent1">
                    <a:lumMod val="40000"/>
                    <a:lumOff val="60000"/>
                  </a:schemeClr>
                </a:solidFill>
              </a:defRPr>
            </a:lvl1pPr>
          </a:lstStyle>
          <a:p>
            <a:fld id="{46FDB4EE-536A-4449-BF24-E81C662A4DA7}" type="slidenum">
              <a:rPr lang="en-US" smtClean="0"/>
              <a:pPr/>
              <a:t>‹#›</a:t>
            </a:fld>
            <a:endParaRPr lang="en-US"/>
          </a:p>
        </p:txBody>
      </p:sp>
    </p:spTree>
    <p:extLst>
      <p:ext uri="{BB962C8B-B14F-4D97-AF65-F5344CB8AC3E}">
        <p14:creationId xmlns:p14="http://schemas.microsoft.com/office/powerpoint/2010/main" val="9162271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240270"/>
            <a:ext cx="11094171" cy="858108"/>
          </a:xfrm>
        </p:spPr>
        <p:txBody>
          <a:bodyPr/>
          <a:lstStyle/>
          <a:p>
            <a:r>
              <a:rPr lang="en-US"/>
              <a:t>Click to edit Master title style</a:t>
            </a:r>
          </a:p>
        </p:txBody>
      </p:sp>
      <p:sp>
        <p:nvSpPr>
          <p:cNvPr id="3" name="Content Placeholder 2"/>
          <p:cNvSpPr>
            <a:spLocks noGrp="1"/>
          </p:cNvSpPr>
          <p:nvPr>
            <p:ph sz="half" idx="1"/>
          </p:nvPr>
        </p:nvSpPr>
        <p:spPr>
          <a:xfrm>
            <a:off x="548640" y="1335024"/>
            <a:ext cx="5384800" cy="4912003"/>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8011" y="1335024"/>
            <a:ext cx="5384800" cy="4912003"/>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1943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Color 04">
    <p:spTree>
      <p:nvGrpSpPr>
        <p:cNvPr id="1" name=""/>
        <p:cNvGrpSpPr/>
        <p:nvPr/>
      </p:nvGrpSpPr>
      <p:grpSpPr>
        <a:xfrm>
          <a:off x="0" y="0"/>
          <a:ext cx="0" cy="0"/>
          <a:chOff x="0" y="0"/>
          <a:chExt cx="0" cy="0"/>
        </a:xfrm>
      </p:grpSpPr>
      <p:pic>
        <p:nvPicPr>
          <p:cNvPr id="3" name="Picture 2" descr="4.5-PPTBackgrounds_Blue-patter-Full-Screen.png">
            <a:extLst>
              <a:ext uri="{FF2B5EF4-FFF2-40B4-BE49-F238E27FC236}">
                <a16:creationId xmlns:a16="http://schemas.microsoft.com/office/drawing/2014/main" id="{E498B519-48C8-7743-BFF1-3A1C0A37AB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224511" cy="6876288"/>
          </a:xfrm>
          <a:prstGeom prst="rect">
            <a:avLst/>
          </a:prstGeom>
        </p:spPr>
      </p:pic>
      <p:sp>
        <p:nvSpPr>
          <p:cNvPr id="4" name="TextBox 3">
            <a:extLst>
              <a:ext uri="{FF2B5EF4-FFF2-40B4-BE49-F238E27FC236}">
                <a16:creationId xmlns:a16="http://schemas.microsoft.com/office/drawing/2014/main" id="{9FE6A41D-DBC9-E74A-9454-9FE7A51D6705}"/>
              </a:ext>
            </a:extLst>
          </p:cNvPr>
          <p:cNvSpPr txBox="1"/>
          <p:nvPr userDrawn="1"/>
        </p:nvSpPr>
        <p:spPr>
          <a:xfrm>
            <a:off x="2012213" y="6538800"/>
            <a:ext cx="1747763" cy="215444"/>
          </a:xfrm>
          <a:prstGeom prst="rect">
            <a:avLst/>
          </a:prstGeom>
          <a:solidFill>
            <a:schemeClr val="bg1">
              <a:alpha val="0"/>
            </a:schemeClr>
          </a:solidFill>
          <a:ln>
            <a:solidFill>
              <a:schemeClr val="bg1">
                <a:alpha val="0"/>
              </a:schemeClr>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a:rPr>
              <a:t>© Scaled Agile, Inc. </a:t>
            </a:r>
          </a:p>
        </p:txBody>
      </p:sp>
      <p:pic>
        <p:nvPicPr>
          <p:cNvPr id="5" name="Picture 4" descr="PPT-sized.png">
            <a:extLst>
              <a:ext uri="{FF2B5EF4-FFF2-40B4-BE49-F238E27FC236}">
                <a16:creationId xmlns:a16="http://schemas.microsoft.com/office/drawing/2014/main" id="{D41B94E0-ABDA-D34C-B366-F1FEE4EB72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8614" y="6579223"/>
            <a:ext cx="1490133" cy="169503"/>
          </a:xfrm>
          <a:prstGeom prst="rect">
            <a:avLst/>
          </a:prstGeom>
        </p:spPr>
      </p:pic>
      <p:sp>
        <p:nvSpPr>
          <p:cNvPr id="2" name="Title 1">
            <a:extLst>
              <a:ext uri="{FF2B5EF4-FFF2-40B4-BE49-F238E27FC236}">
                <a16:creationId xmlns:a16="http://schemas.microsoft.com/office/drawing/2014/main" id="{C0994532-40EF-AC46-B920-9170A3C231F1}"/>
              </a:ext>
            </a:extLst>
          </p:cNvPr>
          <p:cNvSpPr>
            <a:spLocks noGrp="1"/>
          </p:cNvSpPr>
          <p:nvPr>
            <p:ph type="title"/>
          </p:nvPr>
        </p:nvSpPr>
        <p:spPr>
          <a:xfrm>
            <a:off x="568615" y="1117159"/>
            <a:ext cx="11155747" cy="1660662"/>
          </a:xfrm>
          <a:prstGeom prst="rect">
            <a:avLst/>
          </a:prstGeom>
        </p:spPr>
        <p:txBody>
          <a:bodyPr wrap="square" lIns="0" tIns="0" rIns="0" bIns="0" anchor="b">
            <a:normAutofit/>
          </a:bodyPr>
          <a:lstStyle>
            <a:lvl1pPr marL="0" algn="ctr" defTabSz="1219170" rtl="0" eaLnBrk="1" latinLnBrk="0" hangingPunct="1">
              <a:lnSpc>
                <a:spcPct val="100000"/>
              </a:lnSpc>
              <a:defRPr lang="en-US" sz="3600" b="1" i="0" kern="1200" dirty="0">
                <a:solidFill>
                  <a:schemeClr val="bg1"/>
                </a:solidFill>
                <a:latin typeface="Arial" panose="020B0604020202020204" pitchFamily="34" charset="0"/>
                <a:ea typeface="+mn-ea"/>
                <a:cs typeface="+mn-cs"/>
              </a:defRPr>
            </a:lvl1pPr>
          </a:lstStyle>
          <a:p>
            <a:r>
              <a:rPr lang="en-US" dirty="0"/>
              <a:t>Click to edit Master title</a:t>
            </a:r>
          </a:p>
        </p:txBody>
      </p:sp>
      <p:sp>
        <p:nvSpPr>
          <p:cNvPr id="6" name="Slide Number Placeholder 5">
            <a:extLst>
              <a:ext uri="{FF2B5EF4-FFF2-40B4-BE49-F238E27FC236}">
                <a16:creationId xmlns:a16="http://schemas.microsoft.com/office/drawing/2014/main" id="{656F2C40-51CD-464D-BBC0-12B84580DE62}"/>
              </a:ext>
            </a:extLst>
          </p:cNvPr>
          <p:cNvSpPr>
            <a:spLocks noGrp="1"/>
          </p:cNvSpPr>
          <p:nvPr>
            <p:ph type="sldNum" sz="quarter" idx="11"/>
          </p:nvPr>
        </p:nvSpPr>
        <p:spPr/>
        <p:txBody>
          <a:bodyPr/>
          <a:lstStyle>
            <a:lvl1pPr>
              <a:defRPr>
                <a:solidFill>
                  <a:schemeClr val="bg1"/>
                </a:solidFill>
              </a:defRPr>
            </a:lvl1pPr>
          </a:lstStyle>
          <a:p>
            <a:fld id="{46FDB4EE-536A-4449-BF24-E81C662A4DA7}" type="slidenum">
              <a:rPr lang="en-US" smtClean="0"/>
              <a:pPr/>
              <a:t>‹#›</a:t>
            </a:fld>
            <a:endParaRPr lang="en-US"/>
          </a:p>
        </p:txBody>
      </p:sp>
      <p:sp>
        <p:nvSpPr>
          <p:cNvPr id="8" name="Content Placeholder 7">
            <a:extLst>
              <a:ext uri="{FF2B5EF4-FFF2-40B4-BE49-F238E27FC236}">
                <a16:creationId xmlns:a16="http://schemas.microsoft.com/office/drawing/2014/main" id="{082BF8D7-8F68-E84F-AE55-D6AC174A27E1}"/>
              </a:ext>
            </a:extLst>
          </p:cNvPr>
          <p:cNvSpPr>
            <a:spLocks noGrp="1"/>
          </p:cNvSpPr>
          <p:nvPr>
            <p:ph sz="quarter" idx="12"/>
          </p:nvPr>
        </p:nvSpPr>
        <p:spPr>
          <a:xfrm>
            <a:off x="568325" y="3118485"/>
            <a:ext cx="11155363" cy="2982913"/>
          </a:xfrm>
        </p:spPr>
        <p:txBody>
          <a:bodyPr lIns="0" tIns="0" rIns="0" bIns="0"/>
          <a:lstStyle>
            <a:lvl1pPr marL="0" indent="0" algn="ctr">
              <a:lnSpc>
                <a:spcPct val="150000"/>
              </a:lnSpc>
              <a:buNone/>
              <a:defRPr>
                <a:solidFill>
                  <a:schemeClr val="bg1"/>
                </a:solidFill>
              </a:defRPr>
            </a:lvl1pPr>
            <a:lvl2pPr marL="469900" indent="0" algn="ctr">
              <a:buNone/>
              <a:defRPr>
                <a:solidFill>
                  <a:schemeClr val="bg1"/>
                </a:solidFill>
              </a:defRPr>
            </a:lvl2pPr>
            <a:lvl3pPr marL="914400" indent="0" algn="ctr">
              <a:buNone/>
              <a:defRPr>
                <a:solidFill>
                  <a:schemeClr val="bg1"/>
                </a:solidFill>
              </a:defRPr>
            </a:lvl3pPr>
            <a:lvl4pPr marL="774681" indent="0" algn="ctr">
              <a:buNone/>
              <a:defRPr>
                <a:solidFill>
                  <a:schemeClr val="bg1"/>
                </a:solidFill>
              </a:defRPr>
            </a:lvl4pPr>
            <a:lvl5pPr marL="1828800" indent="0" algn="ctr">
              <a:buNone/>
              <a:defRPr>
                <a:solidFill>
                  <a:schemeClr val="bg1"/>
                </a:solidFill>
              </a:defRPr>
            </a:lvl5pPr>
          </a:lstStyle>
          <a:p>
            <a:pPr lvl="0"/>
            <a:r>
              <a:rPr lang="en-US" dirty="0"/>
              <a:t>Click to edit Master text</a:t>
            </a:r>
          </a:p>
        </p:txBody>
      </p:sp>
      <p:cxnSp>
        <p:nvCxnSpPr>
          <p:cNvPr id="10" name="Straight Connector 9">
            <a:extLst>
              <a:ext uri="{FF2B5EF4-FFF2-40B4-BE49-F238E27FC236}">
                <a16:creationId xmlns:a16="http://schemas.microsoft.com/office/drawing/2014/main" id="{49FDCEA4-43C7-7542-8B14-759DE045433C}"/>
              </a:ext>
            </a:extLst>
          </p:cNvPr>
          <p:cNvCxnSpPr>
            <a:cxnSpLocks/>
          </p:cNvCxnSpPr>
          <p:nvPr userDrawn="1"/>
        </p:nvCxnSpPr>
        <p:spPr>
          <a:xfrm>
            <a:off x="568325" y="3026664"/>
            <a:ext cx="11155363"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14786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tivities 01-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0" y="0"/>
            <a:ext cx="12203152"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8" y="1384300"/>
            <a:ext cx="11386492" cy="4702735"/>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pic>
        <p:nvPicPr>
          <p:cNvPr id="17" name="Picture 16">
            <a:extLst>
              <a:ext uri="{FF2B5EF4-FFF2-40B4-BE49-F238E27FC236}">
                <a16:creationId xmlns:a16="http://schemas.microsoft.com/office/drawing/2014/main" id="{84649797-1499-F143-9094-3A50A4CFD8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9" name="Text Placeholder 18">
            <a:extLst>
              <a:ext uri="{FF2B5EF4-FFF2-40B4-BE49-F238E27FC236}">
                <a16:creationId xmlns:a16="http://schemas.microsoft.com/office/drawing/2014/main" id="{F90AD724-0D8E-4E46-92A8-1616096668F1}"/>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25" name="Text Placeholder 16">
            <a:extLst>
              <a:ext uri="{FF2B5EF4-FFF2-40B4-BE49-F238E27FC236}">
                <a16:creationId xmlns:a16="http://schemas.microsoft.com/office/drawing/2014/main" id="{9A018F66-BCDA-1248-9FB5-62B6B744EBAC}"/>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  </a:t>
            </a:r>
          </a:p>
        </p:txBody>
      </p:sp>
      <p:sp>
        <p:nvSpPr>
          <p:cNvPr id="9" name="Picture Placeholder 3">
            <a:extLst>
              <a:ext uri="{FF2B5EF4-FFF2-40B4-BE49-F238E27FC236}">
                <a16:creationId xmlns:a16="http://schemas.microsoft.com/office/drawing/2014/main" id="{24224FD4-665B-254F-B425-6E5CE7798524}"/>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2" name="Slide Number Placeholder 1">
            <a:extLst>
              <a:ext uri="{FF2B5EF4-FFF2-40B4-BE49-F238E27FC236}">
                <a16:creationId xmlns:a16="http://schemas.microsoft.com/office/drawing/2014/main" id="{9BAFB250-073E-5745-8AC9-A9FBBE457094}"/>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404997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tivities 01-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pic>
        <p:nvPicPr>
          <p:cNvPr id="15" name="Picture 14">
            <a:extLst>
              <a:ext uri="{FF2B5EF4-FFF2-40B4-BE49-F238E27FC236}">
                <a16:creationId xmlns:a16="http://schemas.microsoft.com/office/drawing/2014/main" id="{2D0F20DB-7377-7F47-863B-283F95FC8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023" y="194179"/>
            <a:ext cx="844402" cy="844402"/>
          </a:xfrm>
          <a:prstGeom prst="rect">
            <a:avLst/>
          </a:prstGeom>
        </p:spPr>
      </p:pic>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7" name="Content Placeholder 5">
            <a:extLst>
              <a:ext uri="{FF2B5EF4-FFF2-40B4-BE49-F238E27FC236}">
                <a16:creationId xmlns:a16="http://schemas.microsoft.com/office/drawing/2014/main" id="{87BBCE48-D3E1-9049-8484-2871699F5C42}"/>
              </a:ext>
            </a:extLst>
          </p:cNvPr>
          <p:cNvSpPr>
            <a:spLocks noGrp="1"/>
          </p:cNvSpPr>
          <p:nvPr>
            <p:ph sz="quarter" idx="27"/>
          </p:nvPr>
        </p:nvSpPr>
        <p:spPr>
          <a:xfrm>
            <a:off x="386408" y="1384300"/>
            <a:ext cx="11386492" cy="4702735"/>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5"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16" name="Text Placeholder 18">
            <a:extLst>
              <a:ext uri="{FF2B5EF4-FFF2-40B4-BE49-F238E27FC236}">
                <a16:creationId xmlns:a16="http://schemas.microsoft.com/office/drawing/2014/main" id="{E54CCAA1-55C8-1147-8C79-DEDBEA1F9C2E}"/>
              </a:ext>
            </a:extLst>
          </p:cNvPr>
          <p:cNvSpPr>
            <a:spLocks noGrp="1"/>
          </p:cNvSpPr>
          <p:nvPr>
            <p:ph type="body" sz="quarter" idx="24" hasCustomPrompt="1"/>
          </p:nvPr>
        </p:nvSpPr>
        <p:spPr>
          <a:xfrm>
            <a:off x="10229969"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sp>
        <p:nvSpPr>
          <p:cNvPr id="18" name="Text Placeholder 16">
            <a:extLst>
              <a:ext uri="{FF2B5EF4-FFF2-40B4-BE49-F238E27FC236}">
                <a16:creationId xmlns:a16="http://schemas.microsoft.com/office/drawing/2014/main" id="{AEC1E699-5310-3F40-A289-7FDC721F43A6}"/>
              </a:ext>
            </a:extLst>
          </p:cNvPr>
          <p:cNvSpPr>
            <a:spLocks noGrp="1"/>
          </p:cNvSpPr>
          <p:nvPr>
            <p:ph type="body" sz="quarter" idx="25" hasCustomPrompt="1"/>
          </p:nvPr>
        </p:nvSpPr>
        <p:spPr>
          <a:xfrm>
            <a:off x="10012078"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sp>
        <p:nvSpPr>
          <p:cNvPr id="19" name="Picture Placeholder 3">
            <a:extLst>
              <a:ext uri="{FF2B5EF4-FFF2-40B4-BE49-F238E27FC236}">
                <a16:creationId xmlns:a16="http://schemas.microsoft.com/office/drawing/2014/main" id="{86BB4F04-D5E6-1441-8233-8D6A26DC7136}"/>
              </a:ext>
            </a:extLst>
          </p:cNvPr>
          <p:cNvSpPr>
            <a:spLocks noGrp="1"/>
          </p:cNvSpPr>
          <p:nvPr>
            <p:ph type="pic" sz="quarter" idx="28"/>
          </p:nvPr>
        </p:nvSpPr>
        <p:spPr>
          <a:xfrm>
            <a:off x="-7951" y="0"/>
            <a:ext cx="2404872" cy="1078992"/>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F8AD02FF-EA01-3F4D-912A-7102800E6AFD}"/>
              </a:ext>
            </a:extLst>
          </p:cNvPr>
          <p:cNvSpPr>
            <a:spLocks noGrp="1"/>
          </p:cNvSpPr>
          <p:nvPr>
            <p:ph type="sldNum" sz="quarter" idx="29"/>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902798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tivities 02-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8" y="1384300"/>
            <a:ext cx="5620692" cy="49815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  </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6116638" y="1384301"/>
            <a:ext cx="5643562" cy="4309490"/>
          </a:xfrm>
        </p:spPr>
        <p:txBody>
          <a:bodyPr/>
          <a:lstStyle>
            <a:lvl1pPr>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6" name="Picture Placeholder 3">
            <a:extLst>
              <a:ext uri="{FF2B5EF4-FFF2-40B4-BE49-F238E27FC236}">
                <a16:creationId xmlns:a16="http://schemas.microsoft.com/office/drawing/2014/main" id="{81F0DCAA-0987-3A4B-BFF1-8C1C3DD7011A}"/>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D9FA88A9-B33F-3640-8568-FC3E9D40EFB1}"/>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842835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tivities 02-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8" y="1384300"/>
            <a:ext cx="5620692" cy="49815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pic>
        <p:nvPicPr>
          <p:cNvPr id="15" name="Picture 14">
            <a:extLst>
              <a:ext uri="{FF2B5EF4-FFF2-40B4-BE49-F238E27FC236}">
                <a16:creationId xmlns:a16="http://schemas.microsoft.com/office/drawing/2014/main" id="{2D0F20DB-7377-7F47-863B-283F95FC8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023" y="194179"/>
            <a:ext cx="844402" cy="844402"/>
          </a:xfrm>
          <a:prstGeom prst="rect">
            <a:avLst/>
          </a:prstGeom>
        </p:spPr>
      </p:pic>
      <p:sp>
        <p:nvSpPr>
          <p:cNvPr id="16" name="Text Placeholder 18">
            <a:extLst>
              <a:ext uri="{FF2B5EF4-FFF2-40B4-BE49-F238E27FC236}">
                <a16:creationId xmlns:a16="http://schemas.microsoft.com/office/drawing/2014/main" id="{E54CCAA1-55C8-1147-8C79-DEDBEA1F9C2E}"/>
              </a:ext>
            </a:extLst>
          </p:cNvPr>
          <p:cNvSpPr>
            <a:spLocks noGrp="1"/>
          </p:cNvSpPr>
          <p:nvPr>
            <p:ph type="body" sz="quarter" idx="24" hasCustomPrompt="1"/>
          </p:nvPr>
        </p:nvSpPr>
        <p:spPr>
          <a:xfrm>
            <a:off x="10229969"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18" name="Text Placeholder 16">
            <a:extLst>
              <a:ext uri="{FF2B5EF4-FFF2-40B4-BE49-F238E27FC236}">
                <a16:creationId xmlns:a16="http://schemas.microsoft.com/office/drawing/2014/main" id="{AEC1E699-5310-3F40-A289-7FDC721F43A6}"/>
              </a:ext>
            </a:extLst>
          </p:cNvPr>
          <p:cNvSpPr>
            <a:spLocks noGrp="1"/>
          </p:cNvSpPr>
          <p:nvPr>
            <p:ph type="body" sz="quarter" idx="25" hasCustomPrompt="1"/>
          </p:nvPr>
        </p:nvSpPr>
        <p:spPr>
          <a:xfrm>
            <a:off x="10012078"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6116638" y="1384300"/>
            <a:ext cx="5643562" cy="4981575"/>
          </a:xfrm>
        </p:spPr>
        <p:txBody>
          <a:bodyPr/>
          <a:lstStyle>
            <a:lvl1pPr>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9" name="Picture Placeholder 3">
            <a:extLst>
              <a:ext uri="{FF2B5EF4-FFF2-40B4-BE49-F238E27FC236}">
                <a16:creationId xmlns:a16="http://schemas.microsoft.com/office/drawing/2014/main" id="{C581B598-82EE-E24D-BAF1-7EF44221880A}"/>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F9DB2835-CCAD-FD4F-B4A8-E56722AD43B5}"/>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837965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tivities 03-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7" y="1384300"/>
            <a:ext cx="7928033" cy="49815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  </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8465270" y="1384300"/>
            <a:ext cx="3294930" cy="4981575"/>
          </a:xfrm>
        </p:spPr>
        <p:txBody>
          <a:bodyPr/>
          <a:lstStyle>
            <a:lvl1pPr>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5" name="Picture Placeholder 3">
            <a:extLst>
              <a:ext uri="{FF2B5EF4-FFF2-40B4-BE49-F238E27FC236}">
                <a16:creationId xmlns:a16="http://schemas.microsoft.com/office/drawing/2014/main" id="{BBAA66C8-7CB3-F548-8B65-DEA1A9066B76}"/>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56B60E60-2D22-854A-8B58-54D4713A76C8}"/>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2546118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tivities 03-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7" y="1384300"/>
            <a:ext cx="7928033" cy="49815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pic>
        <p:nvPicPr>
          <p:cNvPr id="15" name="Picture 14">
            <a:extLst>
              <a:ext uri="{FF2B5EF4-FFF2-40B4-BE49-F238E27FC236}">
                <a16:creationId xmlns:a16="http://schemas.microsoft.com/office/drawing/2014/main" id="{2D0F20DB-7377-7F47-863B-283F95FC8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023" y="194179"/>
            <a:ext cx="844402" cy="844402"/>
          </a:xfrm>
          <a:prstGeom prst="rect">
            <a:avLst/>
          </a:prstGeom>
        </p:spPr>
      </p:pic>
      <p:sp>
        <p:nvSpPr>
          <p:cNvPr id="16" name="Text Placeholder 18">
            <a:extLst>
              <a:ext uri="{FF2B5EF4-FFF2-40B4-BE49-F238E27FC236}">
                <a16:creationId xmlns:a16="http://schemas.microsoft.com/office/drawing/2014/main" id="{E54CCAA1-55C8-1147-8C79-DEDBEA1F9C2E}"/>
              </a:ext>
            </a:extLst>
          </p:cNvPr>
          <p:cNvSpPr>
            <a:spLocks noGrp="1"/>
          </p:cNvSpPr>
          <p:nvPr>
            <p:ph type="body" sz="quarter" idx="24" hasCustomPrompt="1"/>
          </p:nvPr>
        </p:nvSpPr>
        <p:spPr>
          <a:xfrm>
            <a:off x="10229969"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18" name="Text Placeholder 16">
            <a:extLst>
              <a:ext uri="{FF2B5EF4-FFF2-40B4-BE49-F238E27FC236}">
                <a16:creationId xmlns:a16="http://schemas.microsoft.com/office/drawing/2014/main" id="{AEC1E699-5310-3F40-A289-7FDC721F43A6}"/>
              </a:ext>
            </a:extLst>
          </p:cNvPr>
          <p:cNvSpPr>
            <a:spLocks noGrp="1"/>
          </p:cNvSpPr>
          <p:nvPr>
            <p:ph type="body" sz="quarter" idx="25" hasCustomPrompt="1"/>
          </p:nvPr>
        </p:nvSpPr>
        <p:spPr>
          <a:xfrm>
            <a:off x="10012078"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8465270" y="1384300"/>
            <a:ext cx="3294930" cy="4981575"/>
          </a:xfrm>
        </p:spPr>
        <p:txBody>
          <a:bodyPr/>
          <a:lstStyle>
            <a:lvl1pPr>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9" name="Picture Placeholder 3">
            <a:extLst>
              <a:ext uri="{FF2B5EF4-FFF2-40B4-BE49-F238E27FC236}">
                <a16:creationId xmlns:a16="http://schemas.microsoft.com/office/drawing/2014/main" id="{99740C1D-39A3-5140-9E43-27A91388AC72}"/>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E59C08DC-8765-FA43-BA16-56831E0D5EA5}"/>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2696565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tivities 04-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7" y="1384300"/>
            <a:ext cx="8823581" cy="49815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  </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9370243" y="1384301"/>
            <a:ext cx="2389956" cy="4981598"/>
          </a:xfrm>
        </p:spPr>
        <p:txBody>
          <a:bodyPr/>
          <a:lstStyle>
            <a:lvl1pPr>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5" name="Picture Placeholder 3">
            <a:extLst>
              <a:ext uri="{FF2B5EF4-FFF2-40B4-BE49-F238E27FC236}">
                <a16:creationId xmlns:a16="http://schemas.microsoft.com/office/drawing/2014/main" id="{589CF0E6-2C23-9D45-8E7C-EB1F946E51C3}"/>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BE1C1173-E4F8-104B-B76C-F5F391F92895}"/>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079221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tivities 04-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7" y="1384300"/>
            <a:ext cx="8823581" cy="49815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pic>
        <p:nvPicPr>
          <p:cNvPr id="15" name="Picture 14">
            <a:extLst>
              <a:ext uri="{FF2B5EF4-FFF2-40B4-BE49-F238E27FC236}">
                <a16:creationId xmlns:a16="http://schemas.microsoft.com/office/drawing/2014/main" id="{2D0F20DB-7377-7F47-863B-283F95FC8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023" y="194179"/>
            <a:ext cx="844402" cy="844402"/>
          </a:xfrm>
          <a:prstGeom prst="rect">
            <a:avLst/>
          </a:prstGeom>
        </p:spPr>
      </p:pic>
      <p:sp>
        <p:nvSpPr>
          <p:cNvPr id="16" name="Text Placeholder 18">
            <a:extLst>
              <a:ext uri="{FF2B5EF4-FFF2-40B4-BE49-F238E27FC236}">
                <a16:creationId xmlns:a16="http://schemas.microsoft.com/office/drawing/2014/main" id="{E54CCAA1-55C8-1147-8C79-DEDBEA1F9C2E}"/>
              </a:ext>
            </a:extLst>
          </p:cNvPr>
          <p:cNvSpPr>
            <a:spLocks noGrp="1"/>
          </p:cNvSpPr>
          <p:nvPr>
            <p:ph type="body" sz="quarter" idx="24" hasCustomPrompt="1"/>
          </p:nvPr>
        </p:nvSpPr>
        <p:spPr>
          <a:xfrm>
            <a:off x="10229969"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18" name="Text Placeholder 16">
            <a:extLst>
              <a:ext uri="{FF2B5EF4-FFF2-40B4-BE49-F238E27FC236}">
                <a16:creationId xmlns:a16="http://schemas.microsoft.com/office/drawing/2014/main" id="{AEC1E699-5310-3F40-A289-7FDC721F43A6}"/>
              </a:ext>
            </a:extLst>
          </p:cNvPr>
          <p:cNvSpPr>
            <a:spLocks noGrp="1"/>
          </p:cNvSpPr>
          <p:nvPr>
            <p:ph type="body" sz="quarter" idx="25" hasCustomPrompt="1"/>
          </p:nvPr>
        </p:nvSpPr>
        <p:spPr>
          <a:xfrm>
            <a:off x="10012078"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9370243" y="1384301"/>
            <a:ext cx="2389956" cy="4981598"/>
          </a:xfrm>
        </p:spPr>
        <p:txBody>
          <a:bodyPr/>
          <a:lstStyle>
            <a:lvl1pPr marL="0" indent="0">
              <a:buNone/>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9" name="Picture Placeholder 3">
            <a:extLst>
              <a:ext uri="{FF2B5EF4-FFF2-40B4-BE49-F238E27FC236}">
                <a16:creationId xmlns:a16="http://schemas.microsoft.com/office/drawing/2014/main" id="{25713D77-D8AA-A34D-BBEC-7409631B9B14}"/>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3F6F93F6-84BE-6F40-AB47-768DED188ABC}"/>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850611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esson Title">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2BA6C25B-06AA-4669-8F04-1D9B402C60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5">
            <a:extLst>
              <a:ext uri="{FF2B5EF4-FFF2-40B4-BE49-F238E27FC236}">
                <a16:creationId xmlns:a16="http://schemas.microsoft.com/office/drawing/2014/main" id="{369A4530-68E8-4B0C-96B7-AF17F4C637E7}"/>
              </a:ext>
            </a:extLst>
          </p:cNvPr>
          <p:cNvSpPr>
            <a:spLocks noGrp="1"/>
          </p:cNvSpPr>
          <p:nvPr>
            <p:ph type="body" sz="quarter" idx="11"/>
          </p:nvPr>
        </p:nvSpPr>
        <p:spPr>
          <a:xfrm>
            <a:off x="525156" y="3180334"/>
            <a:ext cx="5672443" cy="1374153"/>
          </a:xfrm>
        </p:spPr>
        <p:txBody>
          <a:bodyPr anchor="t">
            <a:noAutofit/>
          </a:bodyPr>
          <a:lstStyle>
            <a:lvl1pPr marL="8466" indent="0">
              <a:lnSpc>
                <a:spcPct val="100000"/>
              </a:lnSpc>
              <a:buFontTx/>
              <a:buNone/>
              <a:defRPr sz="1600" b="0" i="0">
                <a:solidFill>
                  <a:schemeClr val="accent1">
                    <a:lumMod val="20000"/>
                    <a:lumOff val="80000"/>
                  </a:schemeClr>
                </a:solidFill>
                <a:latin typeface="Arial" panose="020B0604020202020204" pitchFamily="34" charset="0"/>
              </a:defRPr>
            </a:lvl1pPr>
            <a:lvl2pPr marL="469888" indent="0">
              <a:buFontTx/>
              <a:buNone/>
              <a:defRPr sz="2133"/>
            </a:lvl2pPr>
            <a:lvl3pPr marL="800080" indent="0">
              <a:buFontTx/>
              <a:buNone/>
              <a:defRPr sz="2133"/>
            </a:lvl3pPr>
            <a:lvl4pPr marL="800080" indent="0">
              <a:buFontTx/>
              <a:buNone/>
              <a:defRPr sz="2133"/>
            </a:lvl4pPr>
            <a:lvl5pPr marL="800080" indent="0">
              <a:buFontTx/>
              <a:buNone/>
              <a:defRPr sz="2133"/>
            </a:lvl5pPr>
          </a:lstStyle>
          <a:p>
            <a:pPr lvl="0"/>
            <a:r>
              <a:rPr lang="en-US" dirty="0"/>
              <a:t>Click to edit Master text styles</a:t>
            </a:r>
          </a:p>
        </p:txBody>
      </p:sp>
      <p:sp>
        <p:nvSpPr>
          <p:cNvPr id="17" name="Rectangle 4">
            <a:extLst>
              <a:ext uri="{FF2B5EF4-FFF2-40B4-BE49-F238E27FC236}">
                <a16:creationId xmlns:a16="http://schemas.microsoft.com/office/drawing/2014/main" id="{502A61DB-5B05-42D1-B148-BE22DDF7A7A6}"/>
              </a:ext>
            </a:extLst>
          </p:cNvPr>
          <p:cNvSpPr>
            <a:spLocks noGrp="1" noChangeArrowheads="1"/>
          </p:cNvSpPr>
          <p:nvPr>
            <p:ph type="subTitle" idx="1" hasCustomPrompt="1"/>
          </p:nvPr>
        </p:nvSpPr>
        <p:spPr>
          <a:xfrm>
            <a:off x="629124" y="1712569"/>
            <a:ext cx="6707013" cy="1374153"/>
          </a:xfrm>
          <a:prstGeom prst="rect">
            <a:avLst/>
          </a:prstGeom>
          <a:solidFill>
            <a:schemeClr val="bg1">
              <a:alpha val="0"/>
            </a:schemeClr>
          </a:solidFill>
          <a:ln>
            <a:solidFill>
              <a:schemeClr val="bg1">
                <a:alpha val="0"/>
              </a:schemeClr>
            </a:solidFill>
          </a:ln>
          <a:effectLst/>
        </p:spPr>
        <p:txBody>
          <a:bodyPr lIns="0">
            <a:noAutofit/>
          </a:bodyPr>
          <a:lstStyle>
            <a:lvl1pPr marL="12700" indent="0" algn="l" rtl="0" eaLnBrk="1" fontAlgn="base" hangingPunct="1">
              <a:spcBef>
                <a:spcPts val="0"/>
              </a:spcBef>
              <a:spcAft>
                <a:spcPts val="200"/>
              </a:spcAft>
              <a:buClr>
                <a:schemeClr val="tx2"/>
              </a:buClr>
              <a:buSzPct val="100000"/>
              <a:buFont typeface="Wingdings" pitchFamily="2" charset="2"/>
              <a:buNone/>
              <a:tabLst/>
              <a:defRPr lang="en-US" altLang="en-US" sz="3600" b="1" i="0" dirty="0">
                <a:solidFill>
                  <a:schemeClr val="bg1"/>
                </a:solidFill>
                <a:latin typeface="Arial" panose="020B0604020202020204" pitchFamily="34" charset="0"/>
                <a:ea typeface="+mn-ea"/>
                <a:cs typeface="+mn-cs"/>
              </a:defRPr>
            </a:lvl1pPr>
          </a:lstStyle>
          <a:p>
            <a:r>
              <a:rPr lang="en-US" altLang="en-US" dirty="0"/>
              <a:t>Lesson Name</a:t>
            </a:r>
          </a:p>
        </p:txBody>
      </p:sp>
      <p:sp>
        <p:nvSpPr>
          <p:cNvPr id="18" name="Rectangle 3">
            <a:extLst>
              <a:ext uri="{FF2B5EF4-FFF2-40B4-BE49-F238E27FC236}">
                <a16:creationId xmlns:a16="http://schemas.microsoft.com/office/drawing/2014/main" id="{D85EAD34-F35D-4D96-990E-A0D65B61C839}"/>
              </a:ext>
            </a:extLst>
          </p:cNvPr>
          <p:cNvSpPr>
            <a:spLocks noGrp="1" noChangeArrowheads="1"/>
          </p:cNvSpPr>
          <p:nvPr>
            <p:ph type="ctrTitle" hasCustomPrompt="1"/>
          </p:nvPr>
        </p:nvSpPr>
        <p:spPr>
          <a:xfrm>
            <a:off x="629125" y="13504"/>
            <a:ext cx="6707013" cy="1605453"/>
          </a:xfrm>
          <a:prstGeom prst="rect">
            <a:avLst/>
          </a:prstGeom>
          <a:solidFill>
            <a:schemeClr val="bg1">
              <a:alpha val="0"/>
            </a:schemeClr>
          </a:solidFill>
          <a:ln>
            <a:solidFill>
              <a:schemeClr val="bg1">
                <a:alpha val="0"/>
              </a:schemeClr>
            </a:solidFill>
          </a:ln>
          <a:effectLst/>
        </p:spPr>
        <p:txBody>
          <a:bodyPr tIns="45720" anchor="b" anchorCtr="0">
            <a:noAutofit/>
          </a:bodyPr>
          <a:lstStyle>
            <a:lvl1pPr algn="l" rtl="0" eaLnBrk="1" fontAlgn="base" hangingPunct="1">
              <a:spcBef>
                <a:spcPct val="0"/>
              </a:spcBef>
              <a:spcAft>
                <a:spcPct val="0"/>
              </a:spcAft>
              <a:defRPr lang="en-US" altLang="en-US" sz="4000" b="1" i="0" dirty="0">
                <a:solidFill>
                  <a:schemeClr val="accent3"/>
                </a:solidFill>
                <a:latin typeface="Arial" panose="020B0604020202020204" pitchFamily="34" charset="0"/>
                <a:ea typeface="+mj-ea"/>
                <a:cs typeface="+mj-cs"/>
              </a:defRPr>
            </a:lvl1pPr>
          </a:lstStyle>
          <a:p>
            <a:r>
              <a:rPr lang="en-US" altLang="en-US" dirty="0"/>
              <a:t>Lesson #</a:t>
            </a:r>
          </a:p>
        </p:txBody>
      </p:sp>
      <p:sp>
        <p:nvSpPr>
          <p:cNvPr id="19" name="Content Placeholder 3">
            <a:extLst>
              <a:ext uri="{FF2B5EF4-FFF2-40B4-BE49-F238E27FC236}">
                <a16:creationId xmlns:a16="http://schemas.microsoft.com/office/drawing/2014/main" id="{92B8F29B-965C-4EE8-BD20-9FAE69E131A7}"/>
              </a:ext>
            </a:extLst>
          </p:cNvPr>
          <p:cNvSpPr>
            <a:spLocks noGrp="1"/>
          </p:cNvSpPr>
          <p:nvPr>
            <p:ph sz="quarter" idx="12"/>
          </p:nvPr>
        </p:nvSpPr>
        <p:spPr>
          <a:xfrm>
            <a:off x="7336137" y="3867411"/>
            <a:ext cx="2037237" cy="1989004"/>
          </a:xfrm>
        </p:spPr>
        <p:txBody>
          <a:bodyPr anchor="ctr"/>
          <a:lstStyle>
            <a:lvl1pPr marL="0" indent="0" algn="ctr">
              <a:buNone/>
              <a:defRPr/>
            </a:lvl1pPr>
          </a:lstStyle>
          <a:p>
            <a:pPr lvl="0"/>
            <a:endParaRPr lang="en-US" dirty="0"/>
          </a:p>
        </p:txBody>
      </p:sp>
    </p:spTree>
    <p:extLst>
      <p:ext uri="{BB962C8B-B14F-4D97-AF65-F5344CB8AC3E}">
        <p14:creationId xmlns:p14="http://schemas.microsoft.com/office/powerpoint/2010/main" val="2133519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tivities 05-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5" name="Content Placeholder 4">
            <a:extLst>
              <a:ext uri="{FF2B5EF4-FFF2-40B4-BE49-F238E27FC236}">
                <a16:creationId xmlns:a16="http://schemas.microsoft.com/office/drawing/2014/main" id="{A2D7ACE6-E166-7148-A938-06AA809A1596}"/>
              </a:ext>
            </a:extLst>
          </p:cNvPr>
          <p:cNvSpPr>
            <a:spLocks noGrp="1"/>
          </p:cNvSpPr>
          <p:nvPr>
            <p:ph sz="quarter" idx="10"/>
          </p:nvPr>
        </p:nvSpPr>
        <p:spPr>
          <a:xfrm>
            <a:off x="524933" y="3866236"/>
            <a:ext cx="11196736" cy="2445665"/>
          </a:xfrm>
        </p:spPr>
        <p:txBody>
          <a:bodyPr>
            <a:normAutofit/>
          </a:bodyPr>
          <a:lstStyle>
            <a:lvl1pPr>
              <a:lnSpc>
                <a:spcPct val="110000"/>
              </a:lnSpc>
              <a:defRPr/>
            </a:lvl1pPr>
            <a:lvl2pPr>
              <a:lnSpc>
                <a:spcPct val="110000"/>
              </a:lnSpc>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6" name="Text Placeholder 3">
            <a:extLst>
              <a:ext uri="{FF2B5EF4-FFF2-40B4-BE49-F238E27FC236}">
                <a16:creationId xmlns:a16="http://schemas.microsoft.com/office/drawing/2014/main" id="{65D9DA79-E4D7-9043-A269-507299FE1189}"/>
              </a:ext>
            </a:extLst>
          </p:cNvPr>
          <p:cNvSpPr>
            <a:spLocks noGrp="1"/>
          </p:cNvSpPr>
          <p:nvPr>
            <p:ph idx="1"/>
          </p:nvPr>
        </p:nvSpPr>
        <p:spPr>
          <a:xfrm>
            <a:off x="527626" y="1117126"/>
            <a:ext cx="11196736" cy="2513580"/>
          </a:xfrm>
          <a:prstGeom prst="rect">
            <a:avLst/>
          </a:prstGeom>
        </p:spPr>
        <p:txBody>
          <a:bodyPr vert="horz" lIns="91440" tIns="45720" rIns="91440" bIns="45720" rtlCol="0">
            <a:normAutofit/>
          </a:bodyPr>
          <a:lstStyle>
            <a:lvl1pPr>
              <a:lnSpc>
                <a:spcPct val="110000"/>
              </a:lnSpc>
              <a:defRPr/>
            </a:lvl1pPr>
            <a:lvl2pPr>
              <a:lnSpc>
                <a:spcPct val="110000"/>
              </a:lnSpc>
              <a:defRPr/>
            </a:lvl2pPr>
            <a:lvl3pPr>
              <a:lnSpc>
                <a:spcPct val="110000"/>
              </a:lnSpc>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  </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13" name="Picture Placeholder 3">
            <a:extLst>
              <a:ext uri="{FF2B5EF4-FFF2-40B4-BE49-F238E27FC236}">
                <a16:creationId xmlns:a16="http://schemas.microsoft.com/office/drawing/2014/main" id="{F83C437F-A75E-8141-88F5-389276F2C9ED}"/>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E482053E-CCA2-E940-866B-F0A936D8D8FD}"/>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391467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tivities 05-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pic>
        <p:nvPicPr>
          <p:cNvPr id="15" name="Picture 14">
            <a:extLst>
              <a:ext uri="{FF2B5EF4-FFF2-40B4-BE49-F238E27FC236}">
                <a16:creationId xmlns:a16="http://schemas.microsoft.com/office/drawing/2014/main" id="{2D0F20DB-7377-7F47-863B-283F95FC8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023" y="194179"/>
            <a:ext cx="844402" cy="844402"/>
          </a:xfrm>
          <a:prstGeom prst="rect">
            <a:avLst/>
          </a:prstGeom>
        </p:spPr>
      </p:pic>
      <p:sp>
        <p:nvSpPr>
          <p:cNvPr id="19" name="Content Placeholder 4">
            <a:extLst>
              <a:ext uri="{FF2B5EF4-FFF2-40B4-BE49-F238E27FC236}">
                <a16:creationId xmlns:a16="http://schemas.microsoft.com/office/drawing/2014/main" id="{7999B3B5-E797-474F-ACF5-899BB904210A}"/>
              </a:ext>
            </a:extLst>
          </p:cNvPr>
          <p:cNvSpPr>
            <a:spLocks noGrp="1"/>
          </p:cNvSpPr>
          <p:nvPr>
            <p:ph sz="quarter" idx="10"/>
          </p:nvPr>
        </p:nvSpPr>
        <p:spPr>
          <a:xfrm>
            <a:off x="524933" y="3866236"/>
            <a:ext cx="11199429" cy="2445665"/>
          </a:xfrm>
        </p:spPr>
        <p:txBody>
          <a:bodyPr>
            <a:normAutofit/>
          </a:bodyPr>
          <a:lstStyle>
            <a:lvl1pPr>
              <a:lnSpc>
                <a:spcPct val="110000"/>
              </a:lnSpc>
              <a:defRPr/>
            </a:lvl1pPr>
            <a:lvl2pPr>
              <a:lnSpc>
                <a:spcPct val="110000"/>
              </a:lnSpc>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20" name="Text Placeholder 3">
            <a:extLst>
              <a:ext uri="{FF2B5EF4-FFF2-40B4-BE49-F238E27FC236}">
                <a16:creationId xmlns:a16="http://schemas.microsoft.com/office/drawing/2014/main" id="{830AE2E3-2B18-B644-8001-4FBBD6682DBC}"/>
              </a:ext>
            </a:extLst>
          </p:cNvPr>
          <p:cNvSpPr>
            <a:spLocks noGrp="1"/>
          </p:cNvSpPr>
          <p:nvPr>
            <p:ph idx="1"/>
          </p:nvPr>
        </p:nvSpPr>
        <p:spPr>
          <a:xfrm>
            <a:off x="527626" y="1117126"/>
            <a:ext cx="11196736" cy="2513580"/>
          </a:xfrm>
          <a:prstGeom prst="rect">
            <a:avLst/>
          </a:prstGeom>
        </p:spPr>
        <p:txBody>
          <a:bodyPr vert="horz" lIns="91440" tIns="45720" rIns="91440" bIns="45720" rtlCol="0">
            <a:normAutofit/>
          </a:bodyPr>
          <a:lstStyle>
            <a:lvl1pPr>
              <a:lnSpc>
                <a:spcPct val="110000"/>
              </a:lnSpc>
              <a:defRPr/>
            </a:lvl1pPr>
            <a:lvl2pPr>
              <a:lnSpc>
                <a:spcPct val="110000"/>
              </a:lnSpc>
              <a:defRPr/>
            </a:lvl2pPr>
            <a:lvl3pPr>
              <a:lnSpc>
                <a:spcPct val="110000"/>
              </a:lnSpc>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16" name="Text Placeholder 18">
            <a:extLst>
              <a:ext uri="{FF2B5EF4-FFF2-40B4-BE49-F238E27FC236}">
                <a16:creationId xmlns:a16="http://schemas.microsoft.com/office/drawing/2014/main" id="{E54CCAA1-55C8-1147-8C79-DEDBEA1F9C2E}"/>
              </a:ext>
            </a:extLst>
          </p:cNvPr>
          <p:cNvSpPr>
            <a:spLocks noGrp="1"/>
          </p:cNvSpPr>
          <p:nvPr>
            <p:ph type="body" sz="quarter" idx="24" hasCustomPrompt="1"/>
          </p:nvPr>
        </p:nvSpPr>
        <p:spPr>
          <a:xfrm>
            <a:off x="10229969"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sp>
        <p:nvSpPr>
          <p:cNvPr id="18" name="Text Placeholder 16">
            <a:extLst>
              <a:ext uri="{FF2B5EF4-FFF2-40B4-BE49-F238E27FC236}">
                <a16:creationId xmlns:a16="http://schemas.microsoft.com/office/drawing/2014/main" id="{AEC1E699-5310-3F40-A289-7FDC721F43A6}"/>
              </a:ext>
            </a:extLst>
          </p:cNvPr>
          <p:cNvSpPr>
            <a:spLocks noGrp="1"/>
          </p:cNvSpPr>
          <p:nvPr>
            <p:ph type="body" sz="quarter" idx="25" hasCustomPrompt="1"/>
          </p:nvPr>
        </p:nvSpPr>
        <p:spPr>
          <a:xfrm>
            <a:off x="10012078"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sp>
        <p:nvSpPr>
          <p:cNvPr id="13" name="Picture Placeholder 3">
            <a:extLst>
              <a:ext uri="{FF2B5EF4-FFF2-40B4-BE49-F238E27FC236}">
                <a16:creationId xmlns:a16="http://schemas.microsoft.com/office/drawing/2014/main" id="{818F8391-79CE-B249-AD32-CAFA8787DD33}"/>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2" name="Slide Number Placeholder 1">
            <a:extLst>
              <a:ext uri="{FF2B5EF4-FFF2-40B4-BE49-F238E27FC236}">
                <a16:creationId xmlns:a16="http://schemas.microsoft.com/office/drawing/2014/main" id="{4F9C1F91-94CD-4640-9D2B-FDD6452CC490}"/>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4273006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tivities 06-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208344" y="1303276"/>
            <a:ext cx="11762740" cy="41483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pic>
        <p:nvPicPr>
          <p:cNvPr id="17" name="Picture 16">
            <a:extLst>
              <a:ext uri="{FF2B5EF4-FFF2-40B4-BE49-F238E27FC236}">
                <a16:creationId xmlns:a16="http://schemas.microsoft.com/office/drawing/2014/main" id="{84649797-1499-F143-9094-3A50A4CFD8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9" name="Text Placeholder 18">
            <a:extLst>
              <a:ext uri="{FF2B5EF4-FFF2-40B4-BE49-F238E27FC236}">
                <a16:creationId xmlns:a16="http://schemas.microsoft.com/office/drawing/2014/main" id="{F90AD724-0D8E-4E46-92A8-1616096668F1}"/>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25" name="Text Placeholder 16">
            <a:extLst>
              <a:ext uri="{FF2B5EF4-FFF2-40B4-BE49-F238E27FC236}">
                <a16:creationId xmlns:a16="http://schemas.microsoft.com/office/drawing/2014/main" id="{9A018F66-BCDA-1248-9FB5-62B6B744EBAC}"/>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  </a:t>
            </a:r>
          </a:p>
        </p:txBody>
      </p:sp>
      <p:sp>
        <p:nvSpPr>
          <p:cNvPr id="3" name="Content Placeholder 2">
            <a:extLst>
              <a:ext uri="{FF2B5EF4-FFF2-40B4-BE49-F238E27FC236}">
                <a16:creationId xmlns:a16="http://schemas.microsoft.com/office/drawing/2014/main" id="{20B86B3C-F177-5641-9A7D-F5536F13F86A}"/>
              </a:ext>
            </a:extLst>
          </p:cNvPr>
          <p:cNvSpPr>
            <a:spLocks noGrp="1"/>
          </p:cNvSpPr>
          <p:nvPr>
            <p:ph sz="quarter" idx="24"/>
          </p:nvPr>
        </p:nvSpPr>
        <p:spPr>
          <a:xfrm>
            <a:off x="207963" y="5451675"/>
            <a:ext cx="11762740" cy="1026135"/>
          </a:xfrm>
        </p:spPr>
        <p:txBody>
          <a:bodyPr anchor="ctr">
            <a:normAutofit/>
          </a:bodyPr>
          <a:lstStyle>
            <a:lvl1pPr marL="0" indent="0" algn="ctr">
              <a:buFont typeface="Arial" panose="020B0604020202020204" pitchFamily="34" charset="0"/>
              <a:buNone/>
              <a:defRPr sz="2400" b="0" i="0">
                <a:solidFill>
                  <a:schemeClr val="tx1"/>
                </a:solidFill>
                <a:latin typeface="+mn-lt"/>
                <a:cs typeface="Arial" panose="020B0604020202020204" pitchFamily="34" charset="0"/>
              </a:defRPr>
            </a:lvl1pPr>
            <a:lvl2pPr marL="469888" indent="0">
              <a:buNone/>
              <a:defRPr sz="1800">
                <a:latin typeface="Arial" panose="020B0604020202020204" pitchFamily="34" charset="0"/>
                <a:cs typeface="Arial" panose="020B0604020202020204" pitchFamily="34" charset="0"/>
              </a:defRPr>
            </a:lvl2pPr>
            <a:lvl3pPr marL="611701" indent="0">
              <a:buNone/>
              <a:defRPr sz="1800">
                <a:latin typeface="Arial" panose="020F0502020204030204" pitchFamily="34" charset="0"/>
                <a:cs typeface="Arial" panose="020F0502020204030204" pitchFamily="34" charset="0"/>
              </a:defRPr>
            </a:lvl3pPr>
            <a:lvl4pPr marL="852996" indent="0">
              <a:buFont typeface="Arial" panose="020B0604020202020204" pitchFamily="34" charset="0"/>
              <a:buNone/>
              <a:defRPr sz="1800">
                <a:latin typeface="Arial" panose="020F0502020204030204" pitchFamily="34" charset="0"/>
                <a:cs typeface="Arial" panose="020F0502020204030204" pitchFamily="34" charset="0"/>
              </a:defRPr>
            </a:lvl4pPr>
            <a:lvl5pPr marL="800080" indent="0">
              <a:buNone/>
              <a:defRPr sz="1800">
                <a:latin typeface="Arial" panose="020F0502020204030204" pitchFamily="34" charset="0"/>
                <a:cs typeface="Arial" panose="020F0502020204030204" pitchFamily="34" charset="0"/>
              </a:defRPr>
            </a:lvl5pPr>
          </a:lstStyle>
          <a:p>
            <a:pPr lvl="0"/>
            <a:r>
              <a:rPr lang="en-US" dirty="0"/>
              <a:t>Click to edit Master text styles</a:t>
            </a:r>
          </a:p>
        </p:txBody>
      </p:sp>
      <p:sp>
        <p:nvSpPr>
          <p:cNvPr id="10" name="Picture Placeholder 3">
            <a:extLst>
              <a:ext uri="{FF2B5EF4-FFF2-40B4-BE49-F238E27FC236}">
                <a16:creationId xmlns:a16="http://schemas.microsoft.com/office/drawing/2014/main" id="{3CFFABB0-518E-5443-B164-BFA899A77CFA}"/>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1EE0EB15-D384-914B-AA60-A9799930B846}"/>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30815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ctivities 06-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208344" y="1303276"/>
            <a:ext cx="11762740" cy="41483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3" name="Content Placeholder 2">
            <a:extLst>
              <a:ext uri="{FF2B5EF4-FFF2-40B4-BE49-F238E27FC236}">
                <a16:creationId xmlns:a16="http://schemas.microsoft.com/office/drawing/2014/main" id="{20B86B3C-F177-5641-9A7D-F5536F13F86A}"/>
              </a:ext>
            </a:extLst>
          </p:cNvPr>
          <p:cNvSpPr>
            <a:spLocks noGrp="1"/>
          </p:cNvSpPr>
          <p:nvPr>
            <p:ph sz="quarter" idx="24"/>
          </p:nvPr>
        </p:nvSpPr>
        <p:spPr>
          <a:xfrm>
            <a:off x="207963" y="5451675"/>
            <a:ext cx="11762740" cy="1026135"/>
          </a:xfrm>
        </p:spPr>
        <p:txBody>
          <a:bodyPr anchor="ctr">
            <a:normAutofit/>
          </a:bodyPr>
          <a:lstStyle>
            <a:lvl1pPr marL="0" indent="0" algn="ctr">
              <a:buFont typeface="Arial" panose="020B0604020202020204" pitchFamily="34" charset="0"/>
              <a:buNone/>
              <a:defRPr sz="2400" b="0" i="0">
                <a:solidFill>
                  <a:schemeClr val="tx1"/>
                </a:solidFill>
                <a:latin typeface="+mn-lt"/>
                <a:cs typeface="Arial" panose="020B0604020202020204" pitchFamily="34" charset="0"/>
              </a:defRPr>
            </a:lvl1pPr>
            <a:lvl2pPr marL="469888" indent="0">
              <a:buNone/>
              <a:defRPr sz="1800">
                <a:latin typeface="Arial" panose="020B0604020202020204" pitchFamily="34" charset="0"/>
                <a:cs typeface="Arial" panose="020B0604020202020204" pitchFamily="34" charset="0"/>
              </a:defRPr>
            </a:lvl2pPr>
            <a:lvl3pPr marL="611701" indent="0">
              <a:buNone/>
              <a:defRPr sz="1800">
                <a:latin typeface="Arial" panose="020F0502020204030204" pitchFamily="34" charset="0"/>
                <a:cs typeface="Arial" panose="020F0502020204030204" pitchFamily="34" charset="0"/>
              </a:defRPr>
            </a:lvl3pPr>
            <a:lvl4pPr marL="852996" indent="0">
              <a:buFont typeface="Arial" panose="020B0604020202020204" pitchFamily="34" charset="0"/>
              <a:buNone/>
              <a:defRPr sz="1800">
                <a:latin typeface="Arial" panose="020F0502020204030204" pitchFamily="34" charset="0"/>
                <a:cs typeface="Arial" panose="020F0502020204030204" pitchFamily="34" charset="0"/>
              </a:defRPr>
            </a:lvl4pPr>
            <a:lvl5pPr marL="800080" indent="0">
              <a:buNone/>
              <a:defRPr sz="1800">
                <a:latin typeface="Arial" panose="020F0502020204030204" pitchFamily="34" charset="0"/>
                <a:cs typeface="Arial" panose="020F0502020204030204" pitchFamily="34" charset="0"/>
              </a:defRPr>
            </a:lvl5pPr>
          </a:lstStyle>
          <a:p>
            <a:pPr lvl="0"/>
            <a:r>
              <a:rPr lang="en-US" dirty="0"/>
              <a:t>Click to edit Master text styles</a:t>
            </a:r>
          </a:p>
        </p:txBody>
      </p:sp>
      <p:pic>
        <p:nvPicPr>
          <p:cNvPr id="14" name="Picture 13">
            <a:extLst>
              <a:ext uri="{FF2B5EF4-FFF2-40B4-BE49-F238E27FC236}">
                <a16:creationId xmlns:a16="http://schemas.microsoft.com/office/drawing/2014/main" id="{500F0094-259F-8C48-89B1-770E2BAF8A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5" name="Text Placeholder 18">
            <a:extLst>
              <a:ext uri="{FF2B5EF4-FFF2-40B4-BE49-F238E27FC236}">
                <a16:creationId xmlns:a16="http://schemas.microsoft.com/office/drawing/2014/main" id="{39681A76-18C8-364F-B6FB-25B666BC13DF}"/>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16" name="Text Placeholder 16">
            <a:extLst>
              <a:ext uri="{FF2B5EF4-FFF2-40B4-BE49-F238E27FC236}">
                <a16:creationId xmlns:a16="http://schemas.microsoft.com/office/drawing/2014/main" id="{1D3195B9-6114-5C43-ADE4-88B00D8C3689}"/>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pic>
        <p:nvPicPr>
          <p:cNvPr id="18" name="Picture 17">
            <a:extLst>
              <a:ext uri="{FF2B5EF4-FFF2-40B4-BE49-F238E27FC236}">
                <a16:creationId xmlns:a16="http://schemas.microsoft.com/office/drawing/2014/main" id="{C9330CF1-4768-054C-93B6-C466B4AE25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023" y="194179"/>
            <a:ext cx="844402" cy="844402"/>
          </a:xfrm>
          <a:prstGeom prst="rect">
            <a:avLst/>
          </a:prstGeom>
        </p:spPr>
      </p:pic>
      <p:sp>
        <p:nvSpPr>
          <p:cNvPr id="20" name="Text Placeholder 18">
            <a:extLst>
              <a:ext uri="{FF2B5EF4-FFF2-40B4-BE49-F238E27FC236}">
                <a16:creationId xmlns:a16="http://schemas.microsoft.com/office/drawing/2014/main" id="{21D0EC42-FB10-AF47-ADA4-1CBD9A23E0D1}"/>
              </a:ext>
            </a:extLst>
          </p:cNvPr>
          <p:cNvSpPr>
            <a:spLocks noGrp="1"/>
          </p:cNvSpPr>
          <p:nvPr>
            <p:ph type="body" sz="quarter" idx="25" hasCustomPrompt="1"/>
          </p:nvPr>
        </p:nvSpPr>
        <p:spPr>
          <a:xfrm>
            <a:off x="10229969"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rial" panose="020B0503020202020204" pitchFamily="34" charset="0"/>
              </a:defRPr>
            </a:lvl2pPr>
            <a:lvl3pPr marL="611701" indent="0" algn="ctr">
              <a:buNone/>
              <a:defRPr b="1" i="0">
                <a:latin typeface="Arial" panose="020B0503020202020204" pitchFamily="34" charset="0"/>
              </a:defRPr>
            </a:lvl3pPr>
            <a:lvl4pPr marL="852996" indent="0" algn="ctr">
              <a:buFont typeface="Arial" panose="020B0604020202020204" pitchFamily="34" charset="0"/>
              <a:buNone/>
              <a:defRPr b="1" i="0">
                <a:latin typeface="Arial" panose="020B0503020202020204" pitchFamily="34" charset="0"/>
              </a:defRPr>
            </a:lvl4pPr>
            <a:lvl5pPr marL="800080" indent="0" algn="ctr">
              <a:buNone/>
              <a:defRPr b="1" i="0">
                <a:latin typeface="Arial" panose="020B0503020202020204" pitchFamily="34" charset="0"/>
              </a:defRPr>
            </a:lvl5pPr>
          </a:lstStyle>
          <a:p>
            <a:pPr lvl="0"/>
            <a:r>
              <a:rPr lang="en-US" dirty="0"/>
              <a:t>88</a:t>
            </a:r>
          </a:p>
        </p:txBody>
      </p:sp>
      <p:sp>
        <p:nvSpPr>
          <p:cNvPr id="21" name="Text Placeholder 16">
            <a:extLst>
              <a:ext uri="{FF2B5EF4-FFF2-40B4-BE49-F238E27FC236}">
                <a16:creationId xmlns:a16="http://schemas.microsoft.com/office/drawing/2014/main" id="{95486128-5110-404A-9E68-F37399017C18}"/>
              </a:ext>
            </a:extLst>
          </p:cNvPr>
          <p:cNvSpPr>
            <a:spLocks noGrp="1"/>
          </p:cNvSpPr>
          <p:nvPr>
            <p:ph type="body" sz="quarter" idx="26" hasCustomPrompt="1"/>
          </p:nvPr>
        </p:nvSpPr>
        <p:spPr>
          <a:xfrm>
            <a:off x="10012078"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sp>
        <p:nvSpPr>
          <p:cNvPr id="17" name="Picture Placeholder 3">
            <a:extLst>
              <a:ext uri="{FF2B5EF4-FFF2-40B4-BE49-F238E27FC236}">
                <a16:creationId xmlns:a16="http://schemas.microsoft.com/office/drawing/2014/main" id="{77E59842-85C0-2745-ACC2-6FF898CDE3B1}"/>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C18DB553-78F1-9944-9CCC-3205AD61D50D}"/>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2478792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ulation - Title and Centered Bod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0" y="0"/>
            <a:ext cx="12203152"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0" y="1191492"/>
            <a:ext cx="12192000" cy="5250872"/>
          </a:xfrm>
          <a:prstGeom prst="rect">
            <a:avLst/>
          </a:prstGeom>
        </p:spPr>
        <p:txBody>
          <a:bodyPr wrap="square" numCol="1" spcCol="182880" anchor="ctr">
            <a:normAutofit/>
          </a:bodyPr>
          <a:lstStyle>
            <a:lvl1pPr marL="8467" indent="0" algn="ctr" rtl="0" eaLnBrk="1" fontAlgn="base" hangingPunct="1">
              <a:lnSpc>
                <a:spcPct val="110000"/>
              </a:lnSpc>
              <a:spcBef>
                <a:spcPts val="1067"/>
              </a:spcBef>
              <a:spcAft>
                <a:spcPts val="1067"/>
              </a:spcAft>
              <a:buClr>
                <a:schemeClr val="bg1">
                  <a:lumMod val="65000"/>
                </a:schemeClr>
              </a:buClr>
              <a:buSzPct val="80000"/>
              <a:buFont typeface="Arial" panose="020B0604020202020204" pitchFamily="34" charset="0"/>
              <a:buNone/>
              <a:tabLst/>
              <a:defRPr/>
            </a:lvl1pPr>
            <a:lvl2pPr marL="469888" indent="0"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None/>
              <a:tabLst/>
              <a:defRPr/>
            </a:lvl2pPr>
            <a:lvl3pPr marL="800080" indent="0" algn="l" rtl="0" eaLnBrk="1" fontAlgn="base" hangingPunct="1">
              <a:lnSpc>
                <a:spcPct val="110000"/>
              </a:lnSpc>
              <a:spcBef>
                <a:spcPts val="800"/>
              </a:spcBef>
              <a:spcAft>
                <a:spcPts val="800"/>
              </a:spcAft>
              <a:buClr>
                <a:schemeClr val="tx1">
                  <a:lumMod val="50000"/>
                  <a:lumOff val="50000"/>
                </a:schemeClr>
              </a:buClr>
              <a:buSzPct val="117000"/>
              <a:buFont typeface="Arial"/>
              <a:buNone/>
              <a:tabLst/>
              <a:defRPr sz="2400" b="0" i="0">
                <a:latin typeface="Arial" panose="020B0604020202020204" pitchFamily="34" charset="0"/>
              </a:defRPr>
            </a:lvl3pPr>
          </a:lstStyle>
          <a:p>
            <a:pPr lvl="0"/>
            <a:r>
              <a:rPr lang="en-US" dirty="0"/>
              <a:t>Click to edit Master text styles</a:t>
            </a:r>
          </a:p>
        </p:txBody>
      </p:sp>
      <p:sp>
        <p:nvSpPr>
          <p:cNvPr id="9" name="Picture Placeholder 3">
            <a:extLst>
              <a:ext uri="{FF2B5EF4-FFF2-40B4-BE49-F238E27FC236}">
                <a16:creationId xmlns:a16="http://schemas.microsoft.com/office/drawing/2014/main" id="{24224FD4-665B-254F-B425-6E5CE7798524}"/>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0" y="4659"/>
            <a:ext cx="9123217"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2" name="Slide Number Placeholder 1">
            <a:extLst>
              <a:ext uri="{FF2B5EF4-FFF2-40B4-BE49-F238E27FC236}">
                <a16:creationId xmlns:a16="http://schemas.microsoft.com/office/drawing/2014/main" id="{C3E083CE-8C09-E74C-B22F-C5349A69FE3D}"/>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538674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mulation - Body Style A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0" y="0"/>
            <a:ext cx="12203152"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8" y="1384300"/>
            <a:ext cx="11386492" cy="4702735"/>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9" name="Picture Placeholder 3">
            <a:extLst>
              <a:ext uri="{FF2B5EF4-FFF2-40B4-BE49-F238E27FC236}">
                <a16:creationId xmlns:a16="http://schemas.microsoft.com/office/drawing/2014/main" id="{24224FD4-665B-254F-B425-6E5CE7798524}"/>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0" y="4659"/>
            <a:ext cx="9105899"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2" name="Slide Number Placeholder 1">
            <a:extLst>
              <a:ext uri="{FF2B5EF4-FFF2-40B4-BE49-F238E27FC236}">
                <a16:creationId xmlns:a16="http://schemas.microsoft.com/office/drawing/2014/main" id="{C9F735E5-D414-B34E-9934-4903CC5DB3C3}"/>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264628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mulation - Body Style A 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8" y="1384300"/>
            <a:ext cx="5620692" cy="49815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0" y="4659"/>
            <a:ext cx="9093199"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6116638" y="1384300"/>
            <a:ext cx="5643562" cy="4981575"/>
          </a:xfrm>
        </p:spPr>
        <p:txBody>
          <a:bodyPr/>
          <a:lstStyle>
            <a:lvl1pPr>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9" name="Picture Placeholder 3">
            <a:extLst>
              <a:ext uri="{FF2B5EF4-FFF2-40B4-BE49-F238E27FC236}">
                <a16:creationId xmlns:a16="http://schemas.microsoft.com/office/drawing/2014/main" id="{C581B598-82EE-E24D-BAF1-7EF44221880A}"/>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A6B04B1B-65B2-F04A-81C1-3E76853D5050}"/>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346843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mulation - Body Style A 0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7" y="1384300"/>
            <a:ext cx="7928033" cy="49815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0" y="4659"/>
            <a:ext cx="9093199"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8465270" y="1384300"/>
            <a:ext cx="3294930" cy="4981575"/>
          </a:xfrm>
        </p:spPr>
        <p:txBody>
          <a:bodyPr/>
          <a:lstStyle>
            <a:lvl1pPr>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5" name="Picture Placeholder 3">
            <a:extLst>
              <a:ext uri="{FF2B5EF4-FFF2-40B4-BE49-F238E27FC236}">
                <a16:creationId xmlns:a16="http://schemas.microsoft.com/office/drawing/2014/main" id="{BBAA66C8-7CB3-F548-8B65-DEA1A9066B76}"/>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2" name="Slide Number Placeholder 1">
            <a:extLst>
              <a:ext uri="{FF2B5EF4-FFF2-40B4-BE49-F238E27FC236}">
                <a16:creationId xmlns:a16="http://schemas.microsoft.com/office/drawing/2014/main" id="{447CA753-B9B8-FE4E-BB48-3ECEE4075759}"/>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2649694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mulation - Body Style A 0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7" y="1384300"/>
            <a:ext cx="8823581" cy="49815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9093198"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9370243" y="1384301"/>
            <a:ext cx="2389956" cy="4981598"/>
          </a:xfrm>
        </p:spPr>
        <p:txBody>
          <a:bodyPr/>
          <a:lstStyle>
            <a:lvl1pPr>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5" name="Picture Placeholder 3">
            <a:extLst>
              <a:ext uri="{FF2B5EF4-FFF2-40B4-BE49-F238E27FC236}">
                <a16:creationId xmlns:a16="http://schemas.microsoft.com/office/drawing/2014/main" id="{589CF0E6-2C23-9D45-8E7C-EB1F946E51C3}"/>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4" name="Slide Number Placeholder 3">
            <a:extLst>
              <a:ext uri="{FF2B5EF4-FFF2-40B4-BE49-F238E27FC236}">
                <a16:creationId xmlns:a16="http://schemas.microsoft.com/office/drawing/2014/main" id="{DFE5132F-830A-8E47-8515-55A1AF50347F}"/>
              </a:ext>
            </a:extLst>
          </p:cNvPr>
          <p:cNvSpPr>
            <a:spLocks noGrp="1"/>
          </p:cNvSpPr>
          <p:nvPr>
            <p:ph type="sldNum" sz="quarter" idx="28"/>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265367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Only with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CAD509-3036-4142-A7C8-0C0164C3045C}"/>
              </a:ext>
            </a:extLst>
          </p:cNvPr>
          <p:cNvSpPr/>
          <p:nvPr userDrawn="1"/>
        </p:nvSpPr>
        <p:spPr bwMode="auto">
          <a:xfrm>
            <a:off x="1" y="881594"/>
            <a:ext cx="12191999" cy="5976407"/>
          </a:xfrm>
          <a:prstGeom prst="rect">
            <a:avLst/>
          </a:prstGeom>
          <a:solidFill>
            <a:schemeClr val="bg1"/>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4" name="Text Placeholder 3">
            <a:extLst>
              <a:ext uri="{FF2B5EF4-FFF2-40B4-BE49-F238E27FC236}">
                <a16:creationId xmlns:a16="http://schemas.microsoft.com/office/drawing/2014/main" id="{328571BD-8C56-DE4A-A6EC-BBCFD2699474}"/>
              </a:ext>
            </a:extLst>
          </p:cNvPr>
          <p:cNvSpPr>
            <a:spLocks noGrp="1"/>
          </p:cNvSpPr>
          <p:nvPr>
            <p:ph idx="1"/>
          </p:nvPr>
        </p:nvSpPr>
        <p:spPr>
          <a:xfrm>
            <a:off x="1" y="881595"/>
            <a:ext cx="12191999" cy="5976405"/>
          </a:xfrm>
          <a:prstGeom prst="rect">
            <a:avLst/>
          </a:prstGeom>
          <a:solidFill>
            <a:schemeClr val="bg1"/>
          </a:solidFill>
        </p:spPr>
        <p:txBody>
          <a:bodyPr vert="horz" lIns="91440" tIns="45720" rIns="91440" bIns="45720" rtlCol="0" anchor="ctr">
            <a:normAutofit/>
          </a:bodyPr>
          <a:lstStyle>
            <a:lvl1pPr marL="8466" indent="0" algn="ctr">
              <a:lnSpc>
                <a:spcPct val="100000"/>
              </a:lnSpc>
              <a:buFontTx/>
              <a:buNone/>
              <a:defRPr/>
            </a:lvl1pPr>
            <a:lvl2pPr marL="469888" indent="0" algn="ctr">
              <a:lnSpc>
                <a:spcPct val="100000"/>
              </a:lnSpc>
              <a:buFontTx/>
              <a:buNone/>
              <a:defRPr/>
            </a:lvl2pPr>
            <a:lvl3pPr marL="800080" indent="0" algn="ctr">
              <a:lnSpc>
                <a:spcPct val="100000"/>
              </a:lnSpc>
              <a:buFontTx/>
              <a:buNone/>
              <a:defRPr/>
            </a:lvl3pPr>
          </a:lstStyle>
          <a:p>
            <a:pPr lvl="0"/>
            <a:r>
              <a:rPr lang="en-US" dirty="0"/>
              <a:t>Click to edit Master text styles</a:t>
            </a:r>
          </a:p>
        </p:txBody>
      </p:sp>
      <p:sp>
        <p:nvSpPr>
          <p:cNvPr id="5" name="Title Placeholder 4">
            <a:extLst>
              <a:ext uri="{FF2B5EF4-FFF2-40B4-BE49-F238E27FC236}">
                <a16:creationId xmlns:a16="http://schemas.microsoft.com/office/drawing/2014/main" id="{2DA2FC4A-9B22-9340-A61B-56223707FA7F}"/>
              </a:ext>
            </a:extLst>
          </p:cNvPr>
          <p:cNvSpPr>
            <a:spLocks noGrp="1"/>
          </p:cNvSpPr>
          <p:nvPr>
            <p:ph type="title"/>
          </p:nvPr>
        </p:nvSpPr>
        <p:spPr>
          <a:xfrm>
            <a:off x="524255" y="1"/>
            <a:ext cx="11160644" cy="881593"/>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3" name="Slide Number Placeholder 2">
            <a:extLst>
              <a:ext uri="{FF2B5EF4-FFF2-40B4-BE49-F238E27FC236}">
                <a16:creationId xmlns:a16="http://schemas.microsoft.com/office/drawing/2014/main" id="{DFE4C104-B05F-1545-8F0B-71AA8D0D4125}"/>
              </a:ext>
            </a:extLst>
          </p:cNvPr>
          <p:cNvSpPr>
            <a:spLocks noGrp="1"/>
          </p:cNvSpPr>
          <p:nvPr>
            <p:ph type="sldNum" sz="quarter" idx="10"/>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4087333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Lesson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3AE61F-DE07-8B4A-B3D8-5DFCF5FB0A4C}"/>
              </a:ext>
            </a:extLst>
          </p:cNvPr>
          <p:cNvSpPr/>
          <p:nvPr userDrawn="1"/>
        </p:nvSpPr>
        <p:spPr>
          <a:xfrm>
            <a:off x="0" y="-9646"/>
            <a:ext cx="12192000" cy="1931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C3F71B-8F63-074A-86DF-C386EF0541E6}"/>
              </a:ext>
            </a:extLst>
          </p:cNvPr>
          <p:cNvPicPr>
            <a:picLocks noChangeAspect="1"/>
          </p:cNvPicPr>
          <p:nvPr userDrawn="1"/>
        </p:nvPicPr>
        <p:blipFill rotWithShape="1">
          <a:blip r:embed="rId2"/>
          <a:srcRect r="17075"/>
          <a:stretch/>
        </p:blipFill>
        <p:spPr>
          <a:xfrm>
            <a:off x="0" y="0"/>
            <a:ext cx="4394478" cy="6858000"/>
          </a:xfrm>
          <a:prstGeom prst="rect">
            <a:avLst/>
          </a:prstGeom>
        </p:spPr>
      </p:pic>
      <p:sp>
        <p:nvSpPr>
          <p:cNvPr id="15" name="Text Placeholder 5">
            <a:extLst>
              <a:ext uri="{FF2B5EF4-FFF2-40B4-BE49-F238E27FC236}">
                <a16:creationId xmlns:a16="http://schemas.microsoft.com/office/drawing/2014/main" id="{369A4530-68E8-4B0C-96B7-AF17F4C637E7}"/>
              </a:ext>
            </a:extLst>
          </p:cNvPr>
          <p:cNvSpPr>
            <a:spLocks noGrp="1"/>
          </p:cNvSpPr>
          <p:nvPr>
            <p:ph type="body" sz="quarter" idx="11" hasCustomPrompt="1"/>
          </p:nvPr>
        </p:nvSpPr>
        <p:spPr>
          <a:xfrm>
            <a:off x="525157" y="2083444"/>
            <a:ext cx="3572281" cy="4305782"/>
          </a:xfrm>
        </p:spPr>
        <p:txBody>
          <a:bodyPr anchor="t">
            <a:noAutofit/>
          </a:bodyPr>
          <a:lstStyle>
            <a:lvl1pPr marL="8466" indent="0">
              <a:lnSpc>
                <a:spcPct val="100000"/>
              </a:lnSpc>
              <a:buFontTx/>
              <a:buNone/>
              <a:defRPr sz="2200" b="0" i="0">
                <a:solidFill>
                  <a:schemeClr val="bg1"/>
                </a:solidFill>
                <a:latin typeface="+mn-lt"/>
              </a:defRPr>
            </a:lvl1pPr>
            <a:lvl2pPr marL="469888" indent="0">
              <a:buFontTx/>
              <a:buNone/>
              <a:defRPr sz="2133"/>
            </a:lvl2pPr>
            <a:lvl3pPr marL="800080" indent="0">
              <a:buFontTx/>
              <a:buNone/>
              <a:defRPr sz="2133"/>
            </a:lvl3pPr>
            <a:lvl4pPr marL="800080" indent="0">
              <a:buFontTx/>
              <a:buNone/>
              <a:defRPr sz="2133"/>
            </a:lvl4pPr>
            <a:lvl5pPr marL="800080" indent="0">
              <a:buFontTx/>
              <a:buNone/>
              <a:defRPr sz="2133"/>
            </a:lvl5pPr>
          </a:lstStyle>
          <a:p>
            <a:pPr lvl="0"/>
            <a:r>
              <a:rPr lang="en-US" dirty="0"/>
              <a:t>X.X Lesson Topic</a:t>
            </a:r>
          </a:p>
          <a:p>
            <a:pPr lvl="0"/>
            <a:r>
              <a:rPr lang="en-US" dirty="0"/>
              <a:t>X.X Lesson Topic</a:t>
            </a:r>
          </a:p>
        </p:txBody>
      </p:sp>
      <p:sp>
        <p:nvSpPr>
          <p:cNvPr id="18" name="Rectangle 3">
            <a:extLst>
              <a:ext uri="{FF2B5EF4-FFF2-40B4-BE49-F238E27FC236}">
                <a16:creationId xmlns:a16="http://schemas.microsoft.com/office/drawing/2014/main" id="{D85EAD34-F35D-4D96-990E-A0D65B61C839}"/>
              </a:ext>
            </a:extLst>
          </p:cNvPr>
          <p:cNvSpPr>
            <a:spLocks noGrp="1" noChangeArrowheads="1"/>
          </p:cNvSpPr>
          <p:nvPr>
            <p:ph type="ctrTitle" hasCustomPrompt="1"/>
          </p:nvPr>
        </p:nvSpPr>
        <p:spPr>
          <a:xfrm>
            <a:off x="629125" y="13504"/>
            <a:ext cx="3765353" cy="1907893"/>
          </a:xfrm>
          <a:prstGeom prst="rect">
            <a:avLst/>
          </a:prstGeom>
          <a:solidFill>
            <a:schemeClr val="bg1">
              <a:alpha val="0"/>
            </a:schemeClr>
          </a:solidFill>
          <a:ln>
            <a:solidFill>
              <a:schemeClr val="bg1">
                <a:alpha val="0"/>
              </a:schemeClr>
            </a:solidFill>
          </a:ln>
          <a:effectLst/>
        </p:spPr>
        <p:txBody>
          <a:bodyPr tIns="45720" anchor="b" anchorCtr="0">
            <a:noAutofit/>
          </a:bodyPr>
          <a:lstStyle>
            <a:lvl1pPr algn="l" rtl="0" eaLnBrk="1" fontAlgn="base" hangingPunct="1">
              <a:spcBef>
                <a:spcPct val="0"/>
              </a:spcBef>
              <a:spcAft>
                <a:spcPct val="0"/>
              </a:spcAft>
              <a:defRPr lang="en-US" altLang="en-US" sz="3200" b="1" i="0" dirty="0">
                <a:solidFill>
                  <a:schemeClr val="accent3"/>
                </a:solidFill>
                <a:latin typeface="Arial" panose="020B0604020202020204" pitchFamily="34" charset="0"/>
                <a:ea typeface="+mj-ea"/>
                <a:cs typeface="+mj-cs"/>
              </a:defRPr>
            </a:lvl1pPr>
          </a:lstStyle>
          <a:p>
            <a:r>
              <a:rPr lang="en-US" altLang="en-US" dirty="0"/>
              <a:t>Lesson Topics</a:t>
            </a:r>
          </a:p>
        </p:txBody>
      </p:sp>
      <p:sp>
        <p:nvSpPr>
          <p:cNvPr id="4" name="Picture Placeholder 3">
            <a:extLst>
              <a:ext uri="{FF2B5EF4-FFF2-40B4-BE49-F238E27FC236}">
                <a16:creationId xmlns:a16="http://schemas.microsoft.com/office/drawing/2014/main" id="{3CA3D8F7-26B7-7546-BEC5-54B6AE3CE5C1}"/>
              </a:ext>
            </a:extLst>
          </p:cNvPr>
          <p:cNvSpPr>
            <a:spLocks noGrp="1"/>
          </p:cNvSpPr>
          <p:nvPr>
            <p:ph type="pic" sz="quarter" idx="12"/>
          </p:nvPr>
        </p:nvSpPr>
        <p:spPr>
          <a:xfrm>
            <a:off x="4734045" y="219919"/>
            <a:ext cx="6990317" cy="6169306"/>
          </a:xfrm>
        </p:spPr>
        <p:txBody>
          <a:bodyPr/>
          <a:lstStyle/>
          <a:p>
            <a:endParaRPr lang="en-US"/>
          </a:p>
        </p:txBody>
      </p:sp>
      <p:sp>
        <p:nvSpPr>
          <p:cNvPr id="12" name="Slide Number Placeholder 1">
            <a:extLst>
              <a:ext uri="{FF2B5EF4-FFF2-40B4-BE49-F238E27FC236}">
                <a16:creationId xmlns:a16="http://schemas.microsoft.com/office/drawing/2014/main" id="{8A9FFA5B-F444-554A-A132-4F3ACDD2794E}"/>
              </a:ext>
            </a:extLst>
          </p:cNvPr>
          <p:cNvSpPr>
            <a:spLocks noGrp="1"/>
          </p:cNvSpPr>
          <p:nvPr>
            <p:ph type="sldNum" sz="quarter" idx="13"/>
          </p:nvPr>
        </p:nvSpPr>
        <p:spPr>
          <a:xfrm>
            <a:off x="9837336" y="6493058"/>
            <a:ext cx="1887026" cy="250897"/>
          </a:xfrm>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8748377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Only no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5C0610-A084-844C-8C17-5AC9DF45EAF3}"/>
              </a:ext>
            </a:extLst>
          </p:cNvPr>
          <p:cNvSpPr/>
          <p:nvPr userDrawn="1"/>
        </p:nvSpPr>
        <p:spPr bwMode="auto">
          <a:xfrm>
            <a:off x="0" y="0"/>
            <a:ext cx="12192000" cy="6858000"/>
          </a:xfrm>
          <a:prstGeom prst="rect">
            <a:avLst/>
          </a:prstGeom>
          <a:solidFill>
            <a:schemeClr val="bg1"/>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3" name="Content Placeholder 2">
            <a:extLst>
              <a:ext uri="{FF2B5EF4-FFF2-40B4-BE49-F238E27FC236}">
                <a16:creationId xmlns:a16="http://schemas.microsoft.com/office/drawing/2014/main" id="{CA2AE7C4-074F-A04B-8EF6-806D8557C8B8}"/>
              </a:ext>
            </a:extLst>
          </p:cNvPr>
          <p:cNvSpPr>
            <a:spLocks noGrp="1"/>
          </p:cNvSpPr>
          <p:nvPr>
            <p:ph sz="quarter" idx="10"/>
          </p:nvPr>
        </p:nvSpPr>
        <p:spPr>
          <a:xfrm>
            <a:off x="0" y="0"/>
            <a:ext cx="12192000" cy="6858000"/>
          </a:xfrm>
        </p:spPr>
        <p:txBody>
          <a:bodyPr anchor="ctr"/>
          <a:lstStyle>
            <a:lvl1pPr marL="0" indent="0" algn="ctr">
              <a:buNone/>
              <a:defRPr/>
            </a:lvl1pPr>
            <a:lvl2pPr marL="469888" indent="0" algn="ctr">
              <a:buNone/>
              <a:defRPr/>
            </a:lvl2pPr>
            <a:lvl3pPr marL="611701" indent="0" algn="ctr">
              <a:buNone/>
              <a:defRPr/>
            </a:lvl3pPr>
            <a:lvl4pPr marL="852996" indent="0" algn="ctr">
              <a:buFont typeface="Arial" panose="020B0604020202020204" pitchFamily="34" charset="0"/>
              <a:buNone/>
              <a:defRPr/>
            </a:lvl4pPr>
            <a:lvl5pPr marL="800080" indent="0" algn="ctr">
              <a:buNone/>
              <a:defRPr/>
            </a:lvl5pPr>
          </a:lstStyle>
          <a:p>
            <a:pPr lvl="0"/>
            <a:r>
              <a:rPr lang="en-US" dirty="0"/>
              <a:t>Click to edit Master text styles</a:t>
            </a:r>
          </a:p>
        </p:txBody>
      </p:sp>
      <p:sp>
        <p:nvSpPr>
          <p:cNvPr id="2" name="Slide Number Placeholder 1">
            <a:extLst>
              <a:ext uri="{FF2B5EF4-FFF2-40B4-BE49-F238E27FC236}">
                <a16:creationId xmlns:a16="http://schemas.microsoft.com/office/drawing/2014/main" id="{1E1EB640-ACDB-1042-8DBC-E3972A8F376A}"/>
              </a:ext>
            </a:extLst>
          </p:cNvPr>
          <p:cNvSpPr>
            <a:spLocks noGrp="1"/>
          </p:cNvSpPr>
          <p:nvPr>
            <p:ph type="sldNum" sz="quarter" idx="11"/>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2314758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dy Style A 01">
    <p:spTree>
      <p:nvGrpSpPr>
        <p:cNvPr id="1" name=""/>
        <p:cNvGrpSpPr/>
        <p:nvPr/>
      </p:nvGrpSpPr>
      <p:grpSpPr>
        <a:xfrm>
          <a:off x="0" y="0"/>
          <a:ext cx="0" cy="0"/>
          <a:chOff x="0" y="0"/>
          <a:chExt cx="0" cy="0"/>
        </a:xfrm>
      </p:grpSpPr>
      <p:sp>
        <p:nvSpPr>
          <p:cNvPr id="6" name="Title Placeholder 4">
            <a:extLst>
              <a:ext uri="{FF2B5EF4-FFF2-40B4-BE49-F238E27FC236}">
                <a16:creationId xmlns:a16="http://schemas.microsoft.com/office/drawing/2014/main" id="{401F59B2-2589-DF49-935A-4FACC431AA2A}"/>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7" name="Text Placeholder 3">
            <a:extLst>
              <a:ext uri="{FF2B5EF4-FFF2-40B4-BE49-F238E27FC236}">
                <a16:creationId xmlns:a16="http://schemas.microsoft.com/office/drawing/2014/main" id="{61F0E583-1429-7545-B06A-7C14253C655A}"/>
              </a:ext>
            </a:extLst>
          </p:cNvPr>
          <p:cNvSpPr>
            <a:spLocks noGrp="1"/>
          </p:cNvSpPr>
          <p:nvPr>
            <p:ph idx="1"/>
          </p:nvPr>
        </p:nvSpPr>
        <p:spPr>
          <a:xfrm>
            <a:off x="527626" y="1117125"/>
            <a:ext cx="11157273" cy="5003531"/>
          </a:xfrm>
          <a:prstGeom prst="rect">
            <a:avLst/>
          </a:prstGeom>
        </p:spPr>
        <p:txBody>
          <a:bodyPr vert="horz" lIns="91440" tIns="45720" rIns="91440" bIns="45720" rtlCol="0">
            <a:normAutofit/>
          </a:bodyPr>
          <a:lstStyle>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2" name="Slide Number Placeholder 1">
            <a:extLst>
              <a:ext uri="{FF2B5EF4-FFF2-40B4-BE49-F238E27FC236}">
                <a16:creationId xmlns:a16="http://schemas.microsoft.com/office/drawing/2014/main" id="{2635B42C-DD0D-DE4A-BD9C-F2749C3E7E62}"/>
              </a:ext>
            </a:extLst>
          </p:cNvPr>
          <p:cNvSpPr>
            <a:spLocks noGrp="1"/>
          </p:cNvSpPr>
          <p:nvPr>
            <p:ph type="sldNum" sz="quarter" idx="10"/>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86658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tyle B 0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65D84D3-4FB6-7944-9D40-9DF599FA057F}"/>
              </a:ext>
            </a:extLst>
          </p:cNvPr>
          <p:cNvSpPr>
            <a:spLocks noGrp="1"/>
          </p:cNvSpPr>
          <p:nvPr>
            <p:ph sz="quarter" idx="11"/>
          </p:nvPr>
        </p:nvSpPr>
        <p:spPr>
          <a:xfrm>
            <a:off x="527164" y="1693933"/>
            <a:ext cx="11160644" cy="4424063"/>
          </a:xfrm>
          <a:prstGeom prst="rect">
            <a:avLst/>
          </a:prstGeom>
        </p:spPr>
        <p:txBody>
          <a:bodyPr>
            <a:normAutofit/>
          </a:bodyPr>
          <a:lstStyle>
            <a:lvl1pPr algn="l" rtl="0" eaLnBrk="1" fontAlgn="base" hangingPunct="1">
              <a:lnSpc>
                <a:spcPct val="110000"/>
              </a:lnSpc>
              <a:tabLst/>
              <a:defRPr lang="en-US" sz="2800" b="0" i="0" dirty="0">
                <a:solidFill>
                  <a:schemeClr val="tx1"/>
                </a:solidFill>
                <a:latin typeface="Arial" panose="020B0604020202020204" pitchFamily="34" charset="0"/>
                <a:ea typeface="+mn-ea"/>
                <a:cs typeface="+mn-cs"/>
              </a:defRPr>
            </a:lvl1pPr>
            <a:lvl2pPr algn="l" rtl="0" eaLnBrk="1" fontAlgn="base" hangingPunct="1">
              <a:lnSpc>
                <a:spcPct val="110000"/>
              </a:lnSpc>
              <a:tabLst/>
              <a:defRPr lang="en-US" sz="2600" b="0" i="0" dirty="0">
                <a:solidFill>
                  <a:schemeClr val="tx1"/>
                </a:solidFill>
                <a:latin typeface="Arial" panose="020B0604020202020204" pitchFamily="34" charset="0"/>
                <a:ea typeface="+mn-ea"/>
                <a:cs typeface="+mn-cs"/>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lang="en-US" sz="2400" b="0" i="0" dirty="0">
                <a:solidFill>
                  <a:schemeClr val="tx1"/>
                </a:solidFill>
                <a:latin typeface="Arial" panose="020B0604020202020204" pitchFamily="34" charset="0"/>
                <a:ea typeface="+mn-ea"/>
                <a:cs typeface="+mn-cs"/>
              </a:defRPr>
            </a:lvl3pPr>
            <a:lvl4pPr algn="l" rtl="0" eaLnBrk="1" fontAlgn="base" hangingPunct="1">
              <a:lnSpc>
                <a:spcPct val="110000"/>
              </a:lnSpc>
              <a:tabLst/>
              <a:defRPr lang="en-US" sz="2933" dirty="0">
                <a:solidFill>
                  <a:schemeClr val="tx1"/>
                </a:solidFill>
                <a:latin typeface="Arial" panose="020B0503020202020204" pitchFamily="34" charset="0"/>
                <a:ea typeface="+mn-ea"/>
                <a:cs typeface="+mn-cs"/>
              </a:defRPr>
            </a:lvl4pPr>
            <a:lvl5pPr algn="l" rtl="0" eaLnBrk="1" fontAlgn="base" hangingPunct="1">
              <a:lnSpc>
                <a:spcPct val="110000"/>
              </a:lnSpc>
              <a:tabLst/>
              <a:defRPr lang="en-US" sz="2933" dirty="0">
                <a:solidFill>
                  <a:schemeClr val="tx1"/>
                </a:solidFill>
                <a:latin typeface="Arial" panose="020B0503020202020204" pitchFamily="34" charset="0"/>
                <a:ea typeface="+mn-ea"/>
                <a:cs typeface="+mn-cs"/>
              </a:defRPr>
            </a:lvl5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4" name="Text Placeholder 3"/>
          <p:cNvSpPr>
            <a:spLocks noGrp="1"/>
          </p:cNvSpPr>
          <p:nvPr>
            <p:ph type="body" sz="quarter" idx="10" hasCustomPrompt="1"/>
          </p:nvPr>
        </p:nvSpPr>
        <p:spPr>
          <a:xfrm>
            <a:off x="523209" y="987708"/>
            <a:ext cx="11155172" cy="598331"/>
          </a:xfrm>
          <a:prstGeom prst="rect">
            <a:avLst/>
          </a:prstGeom>
        </p:spPr>
        <p:txBody>
          <a:bodyPr lIns="0">
            <a:normAutofit/>
          </a:bodyPr>
          <a:lstStyle>
            <a:lvl1pPr marL="0" indent="0">
              <a:spcBef>
                <a:spcPts val="0"/>
              </a:spcBef>
              <a:spcAft>
                <a:spcPts val="0"/>
              </a:spcAft>
              <a:buFont typeface="Arial" panose="020B0604020202020204" pitchFamily="34" charset="0"/>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a:t>
            </a:r>
          </a:p>
        </p:txBody>
      </p:sp>
      <p:sp>
        <p:nvSpPr>
          <p:cNvPr id="7" name="Title Placeholder 4">
            <a:extLst>
              <a:ext uri="{FF2B5EF4-FFF2-40B4-BE49-F238E27FC236}">
                <a16:creationId xmlns:a16="http://schemas.microsoft.com/office/drawing/2014/main" id="{377905CB-3ED3-D848-8259-C7645C162B3B}"/>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2" name="Slide Number Placeholder 1">
            <a:extLst>
              <a:ext uri="{FF2B5EF4-FFF2-40B4-BE49-F238E27FC236}">
                <a16:creationId xmlns:a16="http://schemas.microsoft.com/office/drawing/2014/main" id="{48862DE8-2B92-3B40-AF1E-9BAA7DAB0A5D}"/>
              </a:ext>
            </a:extLst>
          </p:cNvPr>
          <p:cNvSpPr>
            <a:spLocks noGrp="1"/>
          </p:cNvSpPr>
          <p:nvPr>
            <p:ph type="sldNum" sz="quarter" idx="12"/>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448184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tyle A 02">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483AA86C-6ABE-5648-9D3D-9100D465E328}"/>
              </a:ext>
            </a:extLst>
          </p:cNvPr>
          <p:cNvSpPr>
            <a:spLocks noGrp="1"/>
          </p:cNvSpPr>
          <p:nvPr>
            <p:ph sz="quarter" idx="11"/>
          </p:nvPr>
        </p:nvSpPr>
        <p:spPr>
          <a:xfrm>
            <a:off x="6275881" y="1119448"/>
            <a:ext cx="5448481" cy="5228453"/>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6" name="Content Placeholder 5">
            <a:extLst>
              <a:ext uri="{FF2B5EF4-FFF2-40B4-BE49-F238E27FC236}">
                <a16:creationId xmlns:a16="http://schemas.microsoft.com/office/drawing/2014/main" id="{66A00A8C-993B-4341-9334-660A84B92A12}"/>
              </a:ext>
            </a:extLst>
          </p:cNvPr>
          <p:cNvSpPr>
            <a:spLocks noGrp="1"/>
          </p:cNvSpPr>
          <p:nvPr>
            <p:ph sz="quarter" idx="10"/>
          </p:nvPr>
        </p:nvSpPr>
        <p:spPr>
          <a:xfrm>
            <a:off x="525516" y="1119448"/>
            <a:ext cx="5390605" cy="5228453"/>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8" name="Title Placeholder 4">
            <a:extLst>
              <a:ext uri="{FF2B5EF4-FFF2-40B4-BE49-F238E27FC236}">
                <a16:creationId xmlns:a16="http://schemas.microsoft.com/office/drawing/2014/main" id="{002815BC-CCC1-3346-AAB2-77A4CC36B468}"/>
              </a:ext>
            </a:extLst>
          </p:cNvPr>
          <p:cNvSpPr>
            <a:spLocks noGrp="1"/>
          </p:cNvSpPr>
          <p:nvPr>
            <p:ph type="title"/>
          </p:nvPr>
        </p:nvSpPr>
        <p:spPr>
          <a:xfrm>
            <a:off x="524254" y="0"/>
            <a:ext cx="11200107"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2" name="Slide Number Placeholder 1">
            <a:extLst>
              <a:ext uri="{FF2B5EF4-FFF2-40B4-BE49-F238E27FC236}">
                <a16:creationId xmlns:a16="http://schemas.microsoft.com/office/drawing/2014/main" id="{6872CD77-FC5A-C842-9960-D16D44145E1A}"/>
              </a:ext>
            </a:extLst>
          </p:cNvPr>
          <p:cNvSpPr>
            <a:spLocks noGrp="1"/>
          </p:cNvSpPr>
          <p:nvPr>
            <p:ph type="sldNum" sz="quarter" idx="12"/>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074535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dy Style B 02">
    <p:spTree>
      <p:nvGrpSpPr>
        <p:cNvPr id="1" name=""/>
        <p:cNvGrpSpPr/>
        <p:nvPr/>
      </p:nvGrpSpPr>
      <p:grpSpPr>
        <a:xfrm>
          <a:off x="0" y="0"/>
          <a:ext cx="0" cy="0"/>
          <a:chOff x="0" y="0"/>
          <a:chExt cx="0" cy="0"/>
        </a:xfrm>
      </p:grpSpPr>
      <p:sp>
        <p:nvSpPr>
          <p:cNvPr id="12" name="Content Placeholder 5">
            <a:extLst>
              <a:ext uri="{FF2B5EF4-FFF2-40B4-BE49-F238E27FC236}">
                <a16:creationId xmlns:a16="http://schemas.microsoft.com/office/drawing/2014/main" id="{CB5784CA-AA54-5140-8CD7-F3326D6D3D57}"/>
              </a:ext>
            </a:extLst>
          </p:cNvPr>
          <p:cNvSpPr>
            <a:spLocks noGrp="1"/>
          </p:cNvSpPr>
          <p:nvPr>
            <p:ph sz="quarter" idx="12"/>
          </p:nvPr>
        </p:nvSpPr>
        <p:spPr>
          <a:xfrm>
            <a:off x="6275881" y="1692152"/>
            <a:ext cx="5448481" cy="465574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1" name="Content Placeholder 5">
            <a:extLst>
              <a:ext uri="{FF2B5EF4-FFF2-40B4-BE49-F238E27FC236}">
                <a16:creationId xmlns:a16="http://schemas.microsoft.com/office/drawing/2014/main" id="{1AD2938F-20E3-7C4F-B5DC-E96C378CFEDC}"/>
              </a:ext>
            </a:extLst>
          </p:cNvPr>
          <p:cNvSpPr>
            <a:spLocks noGrp="1"/>
          </p:cNvSpPr>
          <p:nvPr>
            <p:ph sz="quarter" idx="11"/>
          </p:nvPr>
        </p:nvSpPr>
        <p:spPr>
          <a:xfrm>
            <a:off x="525516" y="1692152"/>
            <a:ext cx="5390605" cy="465574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7" name="Title Placeholder 4">
            <a:extLst>
              <a:ext uri="{FF2B5EF4-FFF2-40B4-BE49-F238E27FC236}">
                <a16:creationId xmlns:a16="http://schemas.microsoft.com/office/drawing/2014/main" id="{210C59C2-0C37-0940-B8C2-683A48E95227}"/>
              </a:ext>
            </a:extLst>
          </p:cNvPr>
          <p:cNvSpPr>
            <a:spLocks noGrp="1"/>
          </p:cNvSpPr>
          <p:nvPr>
            <p:ph type="title"/>
          </p:nvPr>
        </p:nvSpPr>
        <p:spPr>
          <a:xfrm>
            <a:off x="524255" y="0"/>
            <a:ext cx="11200106"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6" name="Text Placeholder 3">
            <a:extLst>
              <a:ext uri="{FF2B5EF4-FFF2-40B4-BE49-F238E27FC236}">
                <a16:creationId xmlns:a16="http://schemas.microsoft.com/office/drawing/2014/main" id="{D8C08586-2713-CC4D-A1C7-79E301C668FA}"/>
              </a:ext>
            </a:extLst>
          </p:cNvPr>
          <p:cNvSpPr>
            <a:spLocks noGrp="1"/>
          </p:cNvSpPr>
          <p:nvPr>
            <p:ph type="body" sz="quarter" idx="10" hasCustomPrompt="1"/>
          </p:nvPr>
        </p:nvSpPr>
        <p:spPr>
          <a:xfrm>
            <a:off x="523208" y="987708"/>
            <a:ext cx="11201153" cy="598331"/>
          </a:xfrm>
          <a:prstGeom prst="rect">
            <a:avLst/>
          </a:prstGeom>
        </p:spPr>
        <p:txBody>
          <a:bodyPr lIns="0">
            <a:normAutofit/>
          </a:bodyPr>
          <a:lstStyle>
            <a:lvl1pPr marL="0" indent="0">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a:t>
            </a:r>
          </a:p>
        </p:txBody>
      </p:sp>
      <p:sp>
        <p:nvSpPr>
          <p:cNvPr id="2" name="Slide Number Placeholder 1">
            <a:extLst>
              <a:ext uri="{FF2B5EF4-FFF2-40B4-BE49-F238E27FC236}">
                <a16:creationId xmlns:a16="http://schemas.microsoft.com/office/drawing/2014/main" id="{A6097BE5-F44C-7F42-BBFD-98E0BF6DF493}"/>
              </a:ext>
            </a:extLst>
          </p:cNvPr>
          <p:cNvSpPr>
            <a:spLocks noGrp="1"/>
          </p:cNvSpPr>
          <p:nvPr>
            <p:ph type="sldNum" sz="quarter" idx="13"/>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2982468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tyle A 0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6096002" y="1130529"/>
            <a:ext cx="5628360" cy="5253839"/>
          </a:xfrm>
        </p:spPr>
        <p:txBody>
          <a:bodyPr anchor="t"/>
          <a:lstStyle>
            <a:lvl1pPr marL="8466" indent="0" algn="r">
              <a:buFontTx/>
              <a:buNone/>
              <a:defRPr/>
            </a:lvl1pPr>
          </a:lstStyle>
          <a:p>
            <a:endParaRPr lang="en-US" dirty="0"/>
          </a:p>
        </p:txBody>
      </p:sp>
      <p:sp>
        <p:nvSpPr>
          <p:cNvPr id="7" name="Content Placeholder 5">
            <a:extLst>
              <a:ext uri="{FF2B5EF4-FFF2-40B4-BE49-F238E27FC236}">
                <a16:creationId xmlns:a16="http://schemas.microsoft.com/office/drawing/2014/main" id="{199EA6A9-E3AD-404D-B570-7AB0F8E1CD9B}"/>
              </a:ext>
            </a:extLst>
          </p:cNvPr>
          <p:cNvSpPr>
            <a:spLocks noGrp="1"/>
          </p:cNvSpPr>
          <p:nvPr>
            <p:ph sz="quarter" idx="11"/>
          </p:nvPr>
        </p:nvSpPr>
        <p:spPr>
          <a:xfrm>
            <a:off x="525516" y="1130529"/>
            <a:ext cx="5390605" cy="525383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8" name="Title Placeholder 4">
            <a:extLst>
              <a:ext uri="{FF2B5EF4-FFF2-40B4-BE49-F238E27FC236}">
                <a16:creationId xmlns:a16="http://schemas.microsoft.com/office/drawing/2014/main" id="{2CD169A3-307E-2D4B-97D9-1BFA39A0845D}"/>
              </a:ext>
            </a:extLst>
          </p:cNvPr>
          <p:cNvSpPr>
            <a:spLocks noGrp="1"/>
          </p:cNvSpPr>
          <p:nvPr>
            <p:ph type="title"/>
          </p:nvPr>
        </p:nvSpPr>
        <p:spPr>
          <a:xfrm>
            <a:off x="524254" y="0"/>
            <a:ext cx="11200107"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2" name="Slide Number Placeholder 1">
            <a:extLst>
              <a:ext uri="{FF2B5EF4-FFF2-40B4-BE49-F238E27FC236}">
                <a16:creationId xmlns:a16="http://schemas.microsoft.com/office/drawing/2014/main" id="{D7BC104F-C879-4646-82E5-7231C54D2E3A}"/>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739097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tyle B 0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6096002" y="1693540"/>
            <a:ext cx="5628360" cy="4679744"/>
          </a:xfrm>
        </p:spPr>
        <p:txBody>
          <a:bodyPr anchor="t" anchorCtr="0">
            <a:noAutofit/>
          </a:bodyPr>
          <a:lstStyle>
            <a:lvl1pPr marL="8466" indent="0" algn="r">
              <a:buFontTx/>
              <a:buNone/>
              <a:defRPr/>
            </a:lvl1pPr>
          </a:lstStyle>
          <a:p>
            <a:endParaRPr lang="en-US" dirty="0"/>
          </a:p>
        </p:txBody>
      </p:sp>
      <p:sp>
        <p:nvSpPr>
          <p:cNvPr id="7" name="Content Placeholder 5">
            <a:extLst>
              <a:ext uri="{FF2B5EF4-FFF2-40B4-BE49-F238E27FC236}">
                <a16:creationId xmlns:a16="http://schemas.microsoft.com/office/drawing/2014/main" id="{515D5EFD-DCA6-5B47-B972-1A9E0CD1C3B8}"/>
              </a:ext>
            </a:extLst>
          </p:cNvPr>
          <p:cNvSpPr>
            <a:spLocks noGrp="1"/>
          </p:cNvSpPr>
          <p:nvPr>
            <p:ph sz="quarter" idx="11"/>
          </p:nvPr>
        </p:nvSpPr>
        <p:spPr>
          <a:xfrm>
            <a:off x="525516" y="1692152"/>
            <a:ext cx="5390605" cy="4679744"/>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9" name="Title Placeholder 4">
            <a:extLst>
              <a:ext uri="{FF2B5EF4-FFF2-40B4-BE49-F238E27FC236}">
                <a16:creationId xmlns:a16="http://schemas.microsoft.com/office/drawing/2014/main" id="{0C3D3A4D-619A-6D41-B7EF-1D741C18A868}"/>
              </a:ext>
            </a:extLst>
          </p:cNvPr>
          <p:cNvSpPr>
            <a:spLocks noGrp="1"/>
          </p:cNvSpPr>
          <p:nvPr>
            <p:ph type="title"/>
          </p:nvPr>
        </p:nvSpPr>
        <p:spPr>
          <a:xfrm>
            <a:off x="524255" y="0"/>
            <a:ext cx="11200106"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6" name="Text Placeholder 3">
            <a:extLst>
              <a:ext uri="{FF2B5EF4-FFF2-40B4-BE49-F238E27FC236}">
                <a16:creationId xmlns:a16="http://schemas.microsoft.com/office/drawing/2014/main" id="{55EEF6B9-A1B4-9F43-AE39-11B6A4458E5D}"/>
              </a:ext>
            </a:extLst>
          </p:cNvPr>
          <p:cNvSpPr>
            <a:spLocks noGrp="1"/>
          </p:cNvSpPr>
          <p:nvPr>
            <p:ph type="body" sz="quarter" idx="10" hasCustomPrompt="1"/>
          </p:nvPr>
        </p:nvSpPr>
        <p:spPr>
          <a:xfrm>
            <a:off x="523208" y="987708"/>
            <a:ext cx="11201153" cy="598331"/>
          </a:xfrm>
          <a:prstGeom prst="rect">
            <a:avLst/>
          </a:prstGeom>
        </p:spPr>
        <p:txBody>
          <a:bodyPr lIns="0">
            <a:normAutofit/>
          </a:bodyPr>
          <a:lstStyle>
            <a:lvl1pPr marL="0" indent="0">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a:t>
            </a:r>
          </a:p>
        </p:txBody>
      </p:sp>
      <p:sp>
        <p:nvSpPr>
          <p:cNvPr id="2" name="Slide Number Placeholder 1">
            <a:extLst>
              <a:ext uri="{FF2B5EF4-FFF2-40B4-BE49-F238E27FC236}">
                <a16:creationId xmlns:a16="http://schemas.microsoft.com/office/drawing/2014/main" id="{ADDA987C-56D8-DC49-BACE-4E56AE81613F}"/>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4007170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tyle A 04">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0EC2B8EE-3BED-B541-8638-0A1EC344EDD8}"/>
              </a:ext>
            </a:extLst>
          </p:cNvPr>
          <p:cNvSpPr>
            <a:spLocks noGrp="1"/>
          </p:cNvSpPr>
          <p:nvPr>
            <p:ph sz="quarter" idx="14"/>
          </p:nvPr>
        </p:nvSpPr>
        <p:spPr>
          <a:xfrm>
            <a:off x="8204617" y="1129440"/>
            <a:ext cx="3519745" cy="5299880"/>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7" name="Content Placeholder 5">
            <a:extLst>
              <a:ext uri="{FF2B5EF4-FFF2-40B4-BE49-F238E27FC236}">
                <a16:creationId xmlns:a16="http://schemas.microsoft.com/office/drawing/2014/main" id="{353CEC65-7D8D-414F-9FF9-923672220BEF}"/>
              </a:ext>
            </a:extLst>
          </p:cNvPr>
          <p:cNvSpPr>
            <a:spLocks noGrp="1"/>
          </p:cNvSpPr>
          <p:nvPr>
            <p:ph sz="quarter" idx="11"/>
          </p:nvPr>
        </p:nvSpPr>
        <p:spPr>
          <a:xfrm>
            <a:off x="525516" y="1129440"/>
            <a:ext cx="7439257" cy="5299880"/>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6" name="Title Placeholder 4">
            <a:extLst>
              <a:ext uri="{FF2B5EF4-FFF2-40B4-BE49-F238E27FC236}">
                <a16:creationId xmlns:a16="http://schemas.microsoft.com/office/drawing/2014/main" id="{31D493FE-6AB8-BB4C-97A1-5ECEB55A021E}"/>
              </a:ext>
            </a:extLst>
          </p:cNvPr>
          <p:cNvSpPr>
            <a:spLocks noGrp="1"/>
          </p:cNvSpPr>
          <p:nvPr>
            <p:ph type="title"/>
          </p:nvPr>
        </p:nvSpPr>
        <p:spPr>
          <a:xfrm>
            <a:off x="524254" y="0"/>
            <a:ext cx="11200107"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2" name="Slide Number Placeholder 1">
            <a:extLst>
              <a:ext uri="{FF2B5EF4-FFF2-40B4-BE49-F238E27FC236}">
                <a16:creationId xmlns:a16="http://schemas.microsoft.com/office/drawing/2014/main" id="{C826611C-0D15-C649-9991-47AF62069FE4}"/>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001017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tyle B 04">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4E1754E8-B166-C940-BF35-A09A219D6693}"/>
              </a:ext>
            </a:extLst>
          </p:cNvPr>
          <p:cNvSpPr>
            <a:spLocks noGrp="1"/>
          </p:cNvSpPr>
          <p:nvPr>
            <p:ph sz="quarter" idx="14"/>
          </p:nvPr>
        </p:nvSpPr>
        <p:spPr>
          <a:xfrm>
            <a:off x="8204617" y="1702941"/>
            <a:ext cx="3519745" cy="472637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7" name="Content Placeholder 5">
            <a:extLst>
              <a:ext uri="{FF2B5EF4-FFF2-40B4-BE49-F238E27FC236}">
                <a16:creationId xmlns:a16="http://schemas.microsoft.com/office/drawing/2014/main" id="{03942C22-E42E-3A42-B43A-33B20790798E}"/>
              </a:ext>
            </a:extLst>
          </p:cNvPr>
          <p:cNvSpPr>
            <a:spLocks noGrp="1"/>
          </p:cNvSpPr>
          <p:nvPr>
            <p:ph sz="quarter" idx="11"/>
          </p:nvPr>
        </p:nvSpPr>
        <p:spPr>
          <a:xfrm>
            <a:off x="525516" y="1702941"/>
            <a:ext cx="7439257" cy="472637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9" name="Title Placeholder 4">
            <a:extLst>
              <a:ext uri="{FF2B5EF4-FFF2-40B4-BE49-F238E27FC236}">
                <a16:creationId xmlns:a16="http://schemas.microsoft.com/office/drawing/2014/main" id="{481E17D4-1516-C34E-8800-74CB6C788B68}"/>
              </a:ext>
            </a:extLst>
          </p:cNvPr>
          <p:cNvSpPr>
            <a:spLocks noGrp="1"/>
          </p:cNvSpPr>
          <p:nvPr>
            <p:ph type="title"/>
          </p:nvPr>
        </p:nvSpPr>
        <p:spPr>
          <a:xfrm>
            <a:off x="524255" y="0"/>
            <a:ext cx="11200106"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6" name="Text Placeholder 3">
            <a:extLst>
              <a:ext uri="{FF2B5EF4-FFF2-40B4-BE49-F238E27FC236}">
                <a16:creationId xmlns:a16="http://schemas.microsoft.com/office/drawing/2014/main" id="{832A1E0E-941C-5F4C-8990-F95B96675CE2}"/>
              </a:ext>
            </a:extLst>
          </p:cNvPr>
          <p:cNvSpPr>
            <a:spLocks noGrp="1"/>
          </p:cNvSpPr>
          <p:nvPr>
            <p:ph type="body" sz="quarter" idx="10" hasCustomPrompt="1"/>
          </p:nvPr>
        </p:nvSpPr>
        <p:spPr>
          <a:xfrm>
            <a:off x="523208" y="987708"/>
            <a:ext cx="11201153" cy="598331"/>
          </a:xfrm>
          <a:prstGeom prst="rect">
            <a:avLst/>
          </a:prstGeom>
        </p:spPr>
        <p:txBody>
          <a:bodyPr lIns="0">
            <a:normAutofit/>
          </a:bodyPr>
          <a:lstStyle>
            <a:lvl1pPr marL="0" indent="0">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a:t>
            </a:r>
          </a:p>
        </p:txBody>
      </p:sp>
      <p:sp>
        <p:nvSpPr>
          <p:cNvPr id="2" name="Slide Number Placeholder 1">
            <a:extLst>
              <a:ext uri="{FF2B5EF4-FFF2-40B4-BE49-F238E27FC236}">
                <a16:creationId xmlns:a16="http://schemas.microsoft.com/office/drawing/2014/main" id="{5906FDF3-5578-4C48-AB9F-5C65E1B55ED8}"/>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2873381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tyle A 0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8728610" y="1110913"/>
            <a:ext cx="2995752" cy="5251187"/>
          </a:xfrm>
        </p:spPr>
        <p:txBody>
          <a:bodyPr anchor="t" anchorCtr="0">
            <a:noAutofit/>
          </a:bodyPr>
          <a:lstStyle>
            <a:lvl1pPr marL="8466" indent="0" algn="r">
              <a:buFontTx/>
              <a:buNone/>
              <a:defRPr/>
            </a:lvl1pPr>
          </a:lstStyle>
          <a:p>
            <a:endParaRPr lang="en-US" dirty="0"/>
          </a:p>
        </p:txBody>
      </p:sp>
      <p:sp>
        <p:nvSpPr>
          <p:cNvPr id="7" name="Content Placeholder 5">
            <a:extLst>
              <a:ext uri="{FF2B5EF4-FFF2-40B4-BE49-F238E27FC236}">
                <a16:creationId xmlns:a16="http://schemas.microsoft.com/office/drawing/2014/main" id="{95ED1B29-A126-7541-8F0E-A659E0F79346}"/>
              </a:ext>
            </a:extLst>
          </p:cNvPr>
          <p:cNvSpPr>
            <a:spLocks noGrp="1"/>
          </p:cNvSpPr>
          <p:nvPr>
            <p:ph sz="quarter" idx="11"/>
          </p:nvPr>
        </p:nvSpPr>
        <p:spPr>
          <a:xfrm>
            <a:off x="525516" y="1110915"/>
            <a:ext cx="8088832" cy="5251187"/>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8" name="Title Placeholder 4">
            <a:extLst>
              <a:ext uri="{FF2B5EF4-FFF2-40B4-BE49-F238E27FC236}">
                <a16:creationId xmlns:a16="http://schemas.microsoft.com/office/drawing/2014/main" id="{93E901A1-D498-3E4E-AE1A-7AC7FB72F56E}"/>
              </a:ext>
            </a:extLst>
          </p:cNvPr>
          <p:cNvSpPr>
            <a:spLocks noGrp="1"/>
          </p:cNvSpPr>
          <p:nvPr>
            <p:ph type="title"/>
          </p:nvPr>
        </p:nvSpPr>
        <p:spPr>
          <a:xfrm>
            <a:off x="524254" y="0"/>
            <a:ext cx="11200107"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2" name="Slide Number Placeholder 1">
            <a:extLst>
              <a:ext uri="{FF2B5EF4-FFF2-40B4-BE49-F238E27FC236}">
                <a16:creationId xmlns:a16="http://schemas.microsoft.com/office/drawing/2014/main" id="{3734E5F9-627A-8D4E-951C-DF885F9BFBC2}"/>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300620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urse Title">
    <p:spTree>
      <p:nvGrpSpPr>
        <p:cNvPr id="1" name=""/>
        <p:cNvGrpSpPr/>
        <p:nvPr/>
      </p:nvGrpSpPr>
      <p:grpSpPr>
        <a:xfrm>
          <a:off x="0" y="0"/>
          <a:ext cx="0" cy="0"/>
          <a:chOff x="0" y="0"/>
          <a:chExt cx="0" cy="0"/>
        </a:xfrm>
      </p:grpSpPr>
      <p:pic>
        <p:nvPicPr>
          <p:cNvPr id="3" name="Picture 2" descr="4.5-PPT-Master-Background-Textures_01-Cover-Blue.jpg">
            <a:extLst>
              <a:ext uri="{FF2B5EF4-FFF2-40B4-BE49-F238E27FC236}">
                <a16:creationId xmlns:a16="http://schemas.microsoft.com/office/drawing/2014/main" id="{668E286A-4BFB-A547-BAAE-559849296F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76288"/>
          </a:xfrm>
          <a:prstGeom prst="rect">
            <a:avLst/>
          </a:prstGeom>
        </p:spPr>
      </p:pic>
      <p:grpSp>
        <p:nvGrpSpPr>
          <p:cNvPr id="2" name="Group 1">
            <a:extLst>
              <a:ext uri="{FF2B5EF4-FFF2-40B4-BE49-F238E27FC236}">
                <a16:creationId xmlns:a16="http://schemas.microsoft.com/office/drawing/2014/main" id="{8B7C8DFA-50CA-D64F-B62F-A307C12CE4D6}"/>
              </a:ext>
            </a:extLst>
          </p:cNvPr>
          <p:cNvGrpSpPr/>
          <p:nvPr userDrawn="1"/>
        </p:nvGrpSpPr>
        <p:grpSpPr>
          <a:xfrm>
            <a:off x="8923955" y="6121905"/>
            <a:ext cx="2844800" cy="642027"/>
            <a:chOff x="6692966" y="4591426"/>
            <a:chExt cx="2133600" cy="481520"/>
          </a:xfrm>
        </p:grpSpPr>
        <p:sp>
          <p:nvSpPr>
            <p:cNvPr id="4" name="TextBox 3">
              <a:extLst>
                <a:ext uri="{FF2B5EF4-FFF2-40B4-BE49-F238E27FC236}">
                  <a16:creationId xmlns:a16="http://schemas.microsoft.com/office/drawing/2014/main" id="{7B2AA83C-6F79-7A40-B286-CA6B73D42423}"/>
                </a:ext>
              </a:extLst>
            </p:cNvPr>
            <p:cNvSpPr txBox="1"/>
            <p:nvPr userDrawn="1"/>
          </p:nvSpPr>
          <p:spPr>
            <a:xfrm>
              <a:off x="6706088" y="4888280"/>
              <a:ext cx="2107357" cy="1846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65656">
                      <a:lumMod val="60000"/>
                      <a:lumOff val="40000"/>
                    </a:srgbClr>
                  </a:solidFill>
                  <a:effectLst/>
                  <a:uLnTx/>
                  <a:uFillTx/>
                  <a:latin typeface="Arial" panose="020B0604020202020204" pitchFamily="34" charset="0"/>
                  <a:ea typeface="+mn-ea"/>
                  <a:cs typeface="Arial"/>
                </a:rPr>
                <a:t>© Scaled Agile, Inc. </a:t>
              </a:r>
            </a:p>
          </p:txBody>
        </p:sp>
        <p:pic>
          <p:nvPicPr>
            <p:cNvPr id="5" name="Picture 4" descr="PPT-sized.png">
              <a:extLst>
                <a:ext uri="{FF2B5EF4-FFF2-40B4-BE49-F238E27FC236}">
                  <a16:creationId xmlns:a16="http://schemas.microsoft.com/office/drawing/2014/main" id="{6E0A23B8-F292-0641-860B-A5C7BD411EB6}"/>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6692966" y="4591426"/>
              <a:ext cx="2133600" cy="243200"/>
            </a:xfrm>
            <a:prstGeom prst="rect">
              <a:avLst/>
            </a:prstGeom>
          </p:spPr>
        </p:pic>
      </p:grpSp>
      <p:sp>
        <p:nvSpPr>
          <p:cNvPr id="10" name="Text Placeholder 5">
            <a:extLst>
              <a:ext uri="{FF2B5EF4-FFF2-40B4-BE49-F238E27FC236}">
                <a16:creationId xmlns:a16="http://schemas.microsoft.com/office/drawing/2014/main" id="{9E41C291-F22D-5143-A0CA-8B854BC2A600}"/>
              </a:ext>
            </a:extLst>
          </p:cNvPr>
          <p:cNvSpPr>
            <a:spLocks noGrp="1"/>
          </p:cNvSpPr>
          <p:nvPr>
            <p:ph type="body" sz="quarter" idx="12" hasCustomPrompt="1"/>
          </p:nvPr>
        </p:nvSpPr>
        <p:spPr>
          <a:xfrm>
            <a:off x="11517014" y="3816352"/>
            <a:ext cx="674986" cy="359833"/>
          </a:xfrm>
        </p:spPr>
        <p:txBody>
          <a:bodyPr wrap="none" lIns="0" tIns="0" rIns="0" bIns="0" anchor="ctr">
            <a:normAutofit/>
          </a:bodyPr>
          <a:lstStyle>
            <a:lvl1pPr marL="8466" indent="0" algn="ctr">
              <a:buFontTx/>
              <a:buNone/>
              <a:defRPr sz="1333" b="1" i="0">
                <a:latin typeface="Arial" panose="020B0604020202020204" pitchFamily="34" charset="0"/>
              </a:defRPr>
            </a:lvl1pPr>
            <a:lvl2pPr marL="469888" indent="0" algn="ctr">
              <a:buFontTx/>
              <a:buNone/>
              <a:defRPr sz="1333" b="0" i="0">
                <a:latin typeface="Arial" panose="020B0503020202020204" pitchFamily="34" charset="0"/>
              </a:defRPr>
            </a:lvl2pPr>
            <a:lvl3pPr marL="800080" indent="0" algn="ctr">
              <a:buFontTx/>
              <a:buNone/>
              <a:defRPr sz="1333" b="0" i="0">
                <a:latin typeface="Arial" panose="020B0503020202020204" pitchFamily="34" charset="0"/>
              </a:defRPr>
            </a:lvl3pPr>
            <a:lvl4pPr marL="800080" indent="0" algn="ctr">
              <a:buFontTx/>
              <a:buNone/>
              <a:defRPr sz="1333" b="0" i="0">
                <a:latin typeface="Arial" panose="020B0503020202020204" pitchFamily="34" charset="0"/>
              </a:defRPr>
            </a:lvl4pPr>
            <a:lvl5pPr marL="800080" indent="0" algn="ctr">
              <a:buFontTx/>
              <a:buNone/>
              <a:defRPr sz="1333" b="0" i="0">
                <a:latin typeface="Arial" panose="020B0503020202020204" pitchFamily="34" charset="0"/>
              </a:defRPr>
            </a:lvl5pPr>
          </a:lstStyle>
          <a:p>
            <a:pPr lvl="0"/>
            <a:r>
              <a:rPr lang="en-US" dirty="0"/>
              <a:t>0.0.0.0</a:t>
            </a:r>
          </a:p>
        </p:txBody>
      </p:sp>
      <p:sp>
        <p:nvSpPr>
          <p:cNvPr id="15" name="Text Placeholder 5">
            <a:extLst>
              <a:ext uri="{FF2B5EF4-FFF2-40B4-BE49-F238E27FC236}">
                <a16:creationId xmlns:a16="http://schemas.microsoft.com/office/drawing/2014/main" id="{751F615A-8E44-2B49-AD8A-F1466C2EC86C}"/>
              </a:ext>
            </a:extLst>
          </p:cNvPr>
          <p:cNvSpPr>
            <a:spLocks noGrp="1"/>
          </p:cNvSpPr>
          <p:nvPr>
            <p:ph type="body" sz="quarter" idx="11"/>
          </p:nvPr>
        </p:nvSpPr>
        <p:spPr>
          <a:xfrm>
            <a:off x="2768391" y="3816154"/>
            <a:ext cx="6387692" cy="1374153"/>
          </a:xfrm>
        </p:spPr>
        <p:txBody>
          <a:bodyPr anchor="t">
            <a:noAutofit/>
          </a:bodyPr>
          <a:lstStyle>
            <a:lvl1pPr marL="0" indent="0">
              <a:lnSpc>
                <a:spcPct val="100000"/>
              </a:lnSpc>
              <a:buFontTx/>
              <a:buNone/>
              <a:defRPr sz="1867" b="0" i="0">
                <a:solidFill>
                  <a:schemeClr val="tx1"/>
                </a:solidFill>
                <a:latin typeface="Arial" panose="020B0604020202020204" pitchFamily="34" charset="0"/>
              </a:defRPr>
            </a:lvl1pPr>
            <a:lvl2pPr marL="469888" indent="0">
              <a:buFontTx/>
              <a:buNone/>
              <a:defRPr sz="2133"/>
            </a:lvl2pPr>
            <a:lvl3pPr marL="800080" indent="0">
              <a:buFontTx/>
              <a:buNone/>
              <a:defRPr sz="2133"/>
            </a:lvl3pPr>
            <a:lvl4pPr marL="800080" indent="0">
              <a:buFontTx/>
              <a:buNone/>
              <a:defRPr sz="2133"/>
            </a:lvl4pPr>
            <a:lvl5pPr marL="800080" indent="0">
              <a:buFontTx/>
              <a:buNone/>
              <a:defRPr sz="2133"/>
            </a:lvl5pPr>
          </a:lstStyle>
          <a:p>
            <a:pPr lvl="0"/>
            <a:r>
              <a:rPr lang="en-US" dirty="0"/>
              <a:t>Click to edit Master text styles</a:t>
            </a:r>
          </a:p>
        </p:txBody>
      </p:sp>
      <p:sp>
        <p:nvSpPr>
          <p:cNvPr id="13" name="Rectangle 4">
            <a:extLst>
              <a:ext uri="{FF2B5EF4-FFF2-40B4-BE49-F238E27FC236}">
                <a16:creationId xmlns:a16="http://schemas.microsoft.com/office/drawing/2014/main" id="{AAF4C313-963F-F041-A869-CF04E63B0486}"/>
              </a:ext>
            </a:extLst>
          </p:cNvPr>
          <p:cNvSpPr>
            <a:spLocks noGrp="1" noChangeArrowheads="1"/>
          </p:cNvSpPr>
          <p:nvPr>
            <p:ph type="subTitle" idx="1"/>
          </p:nvPr>
        </p:nvSpPr>
        <p:spPr>
          <a:xfrm>
            <a:off x="629124" y="2168653"/>
            <a:ext cx="11094000" cy="550343"/>
          </a:xfrm>
          <a:prstGeom prst="rect">
            <a:avLst/>
          </a:prstGeom>
          <a:solidFill>
            <a:schemeClr val="bg1">
              <a:alpha val="0"/>
            </a:schemeClr>
          </a:solidFill>
          <a:ln>
            <a:solidFill>
              <a:schemeClr val="bg1">
                <a:alpha val="0"/>
              </a:schemeClr>
            </a:solidFill>
          </a:ln>
          <a:effectLst/>
        </p:spPr>
        <p:txBody>
          <a:bodyPr lIns="0">
            <a:spAutoFit/>
          </a:bodyPr>
          <a:lstStyle>
            <a:lvl1pPr marL="12700" indent="0" algn="l" rtl="0" eaLnBrk="1" fontAlgn="base" hangingPunct="1">
              <a:spcBef>
                <a:spcPts val="0"/>
              </a:spcBef>
              <a:spcAft>
                <a:spcPts val="200"/>
              </a:spcAft>
              <a:buClr>
                <a:schemeClr val="tx2"/>
              </a:buClr>
              <a:buSzPct val="100000"/>
              <a:buFont typeface="Wingdings" pitchFamily="2" charset="2"/>
              <a:buNone/>
              <a:tabLst/>
              <a:defRPr lang="en-US" altLang="en-US" sz="2933" b="0" i="0" dirty="0">
                <a:solidFill>
                  <a:schemeClr val="bg1"/>
                </a:solidFill>
                <a:latin typeface="Arial" panose="020B0604020202020204" pitchFamily="34" charset="0"/>
                <a:ea typeface="+mn-ea"/>
                <a:cs typeface="+mn-cs"/>
              </a:defRPr>
            </a:lvl1pPr>
          </a:lstStyle>
          <a:p>
            <a:r>
              <a:rPr lang="en-US" altLang="en-US" dirty="0"/>
              <a:t>Click to edit Master subtitle style</a:t>
            </a:r>
          </a:p>
        </p:txBody>
      </p:sp>
      <p:sp>
        <p:nvSpPr>
          <p:cNvPr id="14" name="Rectangle 3">
            <a:extLst>
              <a:ext uri="{FF2B5EF4-FFF2-40B4-BE49-F238E27FC236}">
                <a16:creationId xmlns:a16="http://schemas.microsoft.com/office/drawing/2014/main" id="{84538FDD-CEEC-5447-BE4B-039A214617FC}"/>
              </a:ext>
            </a:extLst>
          </p:cNvPr>
          <p:cNvSpPr>
            <a:spLocks noGrp="1" noChangeArrowheads="1"/>
          </p:cNvSpPr>
          <p:nvPr>
            <p:ph type="ctrTitle"/>
          </p:nvPr>
        </p:nvSpPr>
        <p:spPr>
          <a:xfrm>
            <a:off x="629124" y="524720"/>
            <a:ext cx="11094001" cy="1605453"/>
          </a:xfrm>
          <a:prstGeom prst="rect">
            <a:avLst/>
          </a:prstGeom>
          <a:solidFill>
            <a:schemeClr val="bg1">
              <a:alpha val="0"/>
            </a:schemeClr>
          </a:solidFill>
          <a:ln>
            <a:solidFill>
              <a:schemeClr val="bg1">
                <a:alpha val="0"/>
              </a:schemeClr>
            </a:solidFill>
          </a:ln>
          <a:effectLst/>
        </p:spPr>
        <p:txBody>
          <a:bodyPr tIns="45720" anchor="b" anchorCtr="0">
            <a:normAutofit/>
          </a:bodyPr>
          <a:lstStyle>
            <a:lvl1pPr algn="l" rtl="0" eaLnBrk="1" fontAlgn="base" hangingPunct="1">
              <a:spcBef>
                <a:spcPct val="0"/>
              </a:spcBef>
              <a:spcAft>
                <a:spcPct val="0"/>
              </a:spcAft>
              <a:defRPr lang="en-US" altLang="en-US" sz="4267" b="0" i="0" dirty="0">
                <a:solidFill>
                  <a:schemeClr val="bg1"/>
                </a:solidFill>
                <a:latin typeface="Arial" panose="020B0604020202020204" pitchFamily="34" charset="0"/>
                <a:ea typeface="+mj-ea"/>
                <a:cs typeface="+mj-cs"/>
              </a:defRPr>
            </a:lvl1pPr>
          </a:lstStyle>
          <a:p>
            <a:r>
              <a:rPr lang="en-US" altLang="en-US" dirty="0"/>
              <a:t>Click to edit Master title style</a:t>
            </a:r>
          </a:p>
        </p:txBody>
      </p:sp>
      <p:sp>
        <p:nvSpPr>
          <p:cNvPr id="7" name="Content Placeholder 6">
            <a:extLst>
              <a:ext uri="{FF2B5EF4-FFF2-40B4-BE49-F238E27FC236}">
                <a16:creationId xmlns:a16="http://schemas.microsoft.com/office/drawing/2014/main" id="{2F046908-E4C3-9D43-BE22-60FEB66CE787}"/>
              </a:ext>
            </a:extLst>
          </p:cNvPr>
          <p:cNvSpPr>
            <a:spLocks noGrp="1"/>
          </p:cNvSpPr>
          <p:nvPr>
            <p:ph sz="quarter" idx="13"/>
          </p:nvPr>
        </p:nvSpPr>
        <p:spPr>
          <a:xfrm>
            <a:off x="9182100" y="2776538"/>
            <a:ext cx="2335213" cy="2413000"/>
          </a:xfrm>
        </p:spPr>
        <p:txBody>
          <a:bodyPr anchor="ctr"/>
          <a:lstStyle>
            <a:lvl1pPr marL="0" indent="0" algn="ctr">
              <a:buNone/>
              <a:defRPr/>
            </a:lvl1pPr>
          </a:lstStyle>
          <a:p>
            <a:pPr lvl="0"/>
            <a:endParaRPr lang="en-US" dirty="0"/>
          </a:p>
        </p:txBody>
      </p:sp>
    </p:spTree>
    <p:extLst>
      <p:ext uri="{BB962C8B-B14F-4D97-AF65-F5344CB8AC3E}">
        <p14:creationId xmlns:p14="http://schemas.microsoft.com/office/powerpoint/2010/main" val="4146538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dy Style B 0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8728610" y="1682751"/>
            <a:ext cx="2995752" cy="4690139"/>
          </a:xfrm>
        </p:spPr>
        <p:txBody>
          <a:bodyPr anchor="t" anchorCtr="0"/>
          <a:lstStyle>
            <a:lvl1pPr marL="8466" indent="0" algn="r">
              <a:buFontTx/>
              <a:buNone/>
              <a:defRPr/>
            </a:lvl1pPr>
          </a:lstStyle>
          <a:p>
            <a:endParaRPr lang="en-US" dirty="0"/>
          </a:p>
        </p:txBody>
      </p:sp>
      <p:sp>
        <p:nvSpPr>
          <p:cNvPr id="7" name="Content Placeholder 5">
            <a:extLst>
              <a:ext uri="{FF2B5EF4-FFF2-40B4-BE49-F238E27FC236}">
                <a16:creationId xmlns:a16="http://schemas.microsoft.com/office/drawing/2014/main" id="{618BF16B-56D4-C74B-852A-09EC75820E43}"/>
              </a:ext>
            </a:extLst>
          </p:cNvPr>
          <p:cNvSpPr>
            <a:spLocks noGrp="1"/>
          </p:cNvSpPr>
          <p:nvPr>
            <p:ph sz="quarter" idx="11"/>
          </p:nvPr>
        </p:nvSpPr>
        <p:spPr>
          <a:xfrm>
            <a:off x="525516" y="1692153"/>
            <a:ext cx="8088832" cy="4680737"/>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9" name="Title Placeholder 4">
            <a:extLst>
              <a:ext uri="{FF2B5EF4-FFF2-40B4-BE49-F238E27FC236}">
                <a16:creationId xmlns:a16="http://schemas.microsoft.com/office/drawing/2014/main" id="{7103C886-192D-1740-A100-49A80939DBBA}"/>
              </a:ext>
            </a:extLst>
          </p:cNvPr>
          <p:cNvSpPr>
            <a:spLocks noGrp="1"/>
          </p:cNvSpPr>
          <p:nvPr>
            <p:ph type="title"/>
          </p:nvPr>
        </p:nvSpPr>
        <p:spPr>
          <a:xfrm>
            <a:off x="524255" y="0"/>
            <a:ext cx="11200106"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6" name="Text Placeholder 3">
            <a:extLst>
              <a:ext uri="{FF2B5EF4-FFF2-40B4-BE49-F238E27FC236}">
                <a16:creationId xmlns:a16="http://schemas.microsoft.com/office/drawing/2014/main" id="{B8C8860B-F149-E949-AB09-01F57E56FD3A}"/>
              </a:ext>
            </a:extLst>
          </p:cNvPr>
          <p:cNvSpPr>
            <a:spLocks noGrp="1"/>
          </p:cNvSpPr>
          <p:nvPr>
            <p:ph type="body" sz="quarter" idx="10" hasCustomPrompt="1"/>
          </p:nvPr>
        </p:nvSpPr>
        <p:spPr>
          <a:xfrm>
            <a:off x="523208" y="987708"/>
            <a:ext cx="11201153" cy="598331"/>
          </a:xfrm>
          <a:prstGeom prst="rect">
            <a:avLst/>
          </a:prstGeom>
        </p:spPr>
        <p:txBody>
          <a:bodyPr lIns="0">
            <a:normAutofit/>
          </a:bodyPr>
          <a:lstStyle>
            <a:lvl1pPr marL="0" indent="0">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a:t>
            </a:r>
          </a:p>
        </p:txBody>
      </p:sp>
      <p:sp>
        <p:nvSpPr>
          <p:cNvPr id="2" name="Slide Number Placeholder 1">
            <a:extLst>
              <a:ext uri="{FF2B5EF4-FFF2-40B4-BE49-F238E27FC236}">
                <a16:creationId xmlns:a16="http://schemas.microsoft.com/office/drawing/2014/main" id="{65F41EFB-25E3-6341-BC01-BC1E9A9E8198}"/>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2031550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tyle A 06">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B9DA6106-1471-9E41-AB13-39748E3B1760}"/>
              </a:ext>
            </a:extLst>
          </p:cNvPr>
          <p:cNvSpPr>
            <a:spLocks noGrp="1"/>
          </p:cNvSpPr>
          <p:nvPr>
            <p:ph sz="quarter" idx="12"/>
          </p:nvPr>
        </p:nvSpPr>
        <p:spPr>
          <a:xfrm>
            <a:off x="4183115" y="1108362"/>
            <a:ext cx="7541247" cy="5320957"/>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7" name="Content Placeholder 5">
            <a:extLst>
              <a:ext uri="{FF2B5EF4-FFF2-40B4-BE49-F238E27FC236}">
                <a16:creationId xmlns:a16="http://schemas.microsoft.com/office/drawing/2014/main" id="{DDA48D3A-1DEF-5D47-8D0F-A65F3F449965}"/>
              </a:ext>
            </a:extLst>
          </p:cNvPr>
          <p:cNvSpPr>
            <a:spLocks noGrp="1"/>
          </p:cNvSpPr>
          <p:nvPr>
            <p:ph sz="quarter" idx="11"/>
          </p:nvPr>
        </p:nvSpPr>
        <p:spPr>
          <a:xfrm>
            <a:off x="525516" y="1108362"/>
            <a:ext cx="3451875" cy="532095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6" name="Title Placeholder 4">
            <a:extLst>
              <a:ext uri="{FF2B5EF4-FFF2-40B4-BE49-F238E27FC236}">
                <a16:creationId xmlns:a16="http://schemas.microsoft.com/office/drawing/2014/main" id="{4D3C11E5-6CAD-D14A-AFF3-B7D41D06E75C}"/>
              </a:ext>
            </a:extLst>
          </p:cNvPr>
          <p:cNvSpPr>
            <a:spLocks noGrp="1"/>
          </p:cNvSpPr>
          <p:nvPr>
            <p:ph type="title"/>
          </p:nvPr>
        </p:nvSpPr>
        <p:spPr>
          <a:xfrm>
            <a:off x="524254" y="0"/>
            <a:ext cx="11200107"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2" name="Slide Number Placeholder 1">
            <a:extLst>
              <a:ext uri="{FF2B5EF4-FFF2-40B4-BE49-F238E27FC236}">
                <a16:creationId xmlns:a16="http://schemas.microsoft.com/office/drawing/2014/main" id="{E0242420-5301-0743-BA5D-3D48CF397E23}"/>
              </a:ext>
            </a:extLst>
          </p:cNvPr>
          <p:cNvSpPr>
            <a:spLocks noGrp="1"/>
          </p:cNvSpPr>
          <p:nvPr>
            <p:ph type="sldNum" sz="quarter" idx="13"/>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1560065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tyle B 06">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D260FC0E-A63C-CB49-8825-FEFE97DEAD5E}"/>
              </a:ext>
            </a:extLst>
          </p:cNvPr>
          <p:cNvSpPr>
            <a:spLocks noGrp="1"/>
          </p:cNvSpPr>
          <p:nvPr>
            <p:ph sz="quarter" idx="12"/>
          </p:nvPr>
        </p:nvSpPr>
        <p:spPr>
          <a:xfrm>
            <a:off x="4183115" y="1713730"/>
            <a:ext cx="7541247" cy="4715588"/>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10" name="Content Placeholder 5">
            <a:extLst>
              <a:ext uri="{FF2B5EF4-FFF2-40B4-BE49-F238E27FC236}">
                <a16:creationId xmlns:a16="http://schemas.microsoft.com/office/drawing/2014/main" id="{FE6DDA48-1579-0942-8838-1E36589F1D5B}"/>
              </a:ext>
            </a:extLst>
          </p:cNvPr>
          <p:cNvSpPr>
            <a:spLocks noGrp="1"/>
          </p:cNvSpPr>
          <p:nvPr>
            <p:ph sz="quarter" idx="11"/>
          </p:nvPr>
        </p:nvSpPr>
        <p:spPr>
          <a:xfrm>
            <a:off x="525516" y="1713731"/>
            <a:ext cx="3451875" cy="471558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8" name="Text Placeholder 3">
            <a:extLst>
              <a:ext uri="{FF2B5EF4-FFF2-40B4-BE49-F238E27FC236}">
                <a16:creationId xmlns:a16="http://schemas.microsoft.com/office/drawing/2014/main" id="{F995A165-0E19-C14C-B0EF-9AA5D316AF92}"/>
              </a:ext>
            </a:extLst>
          </p:cNvPr>
          <p:cNvSpPr>
            <a:spLocks noGrp="1"/>
          </p:cNvSpPr>
          <p:nvPr>
            <p:ph type="body" sz="quarter" idx="10" hasCustomPrompt="1"/>
          </p:nvPr>
        </p:nvSpPr>
        <p:spPr>
          <a:xfrm>
            <a:off x="524256" y="987708"/>
            <a:ext cx="11200106" cy="619909"/>
          </a:xfrm>
          <a:prstGeom prst="rect">
            <a:avLst/>
          </a:prstGeom>
        </p:spPr>
        <p:txBody>
          <a:bodyPr lIns="0">
            <a:normAutofit/>
          </a:bodyPr>
          <a:lstStyle>
            <a:lvl1pPr marL="0" indent="0">
              <a:lnSpc>
                <a:spcPct val="100000"/>
              </a:lnSpc>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 </a:t>
            </a:r>
          </a:p>
        </p:txBody>
      </p:sp>
      <p:sp>
        <p:nvSpPr>
          <p:cNvPr id="6" name="Title Placeholder 4">
            <a:extLst>
              <a:ext uri="{FF2B5EF4-FFF2-40B4-BE49-F238E27FC236}">
                <a16:creationId xmlns:a16="http://schemas.microsoft.com/office/drawing/2014/main" id="{60141E12-68CA-9946-B6B5-7A2473E98C91}"/>
              </a:ext>
            </a:extLst>
          </p:cNvPr>
          <p:cNvSpPr>
            <a:spLocks noGrp="1"/>
          </p:cNvSpPr>
          <p:nvPr>
            <p:ph type="title"/>
          </p:nvPr>
        </p:nvSpPr>
        <p:spPr>
          <a:xfrm>
            <a:off x="524255" y="0"/>
            <a:ext cx="11200106"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2" name="Slide Number Placeholder 1">
            <a:extLst>
              <a:ext uri="{FF2B5EF4-FFF2-40B4-BE49-F238E27FC236}">
                <a16:creationId xmlns:a16="http://schemas.microsoft.com/office/drawing/2014/main" id="{5A2043A3-2763-084F-8497-94BD8C9A425C}"/>
              </a:ext>
            </a:extLst>
          </p:cNvPr>
          <p:cNvSpPr>
            <a:spLocks noGrp="1"/>
          </p:cNvSpPr>
          <p:nvPr>
            <p:ph type="sldNum" sz="quarter" idx="13"/>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0519471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tyle A 0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4143124" y="1129440"/>
            <a:ext cx="7581237" cy="5264627"/>
          </a:xfrm>
        </p:spPr>
        <p:txBody>
          <a:bodyPr anchor="t"/>
          <a:lstStyle>
            <a:lvl1pPr marL="8466" indent="0" algn="r">
              <a:buFontTx/>
              <a:buNone/>
              <a:defRPr/>
            </a:lvl1pPr>
          </a:lstStyle>
          <a:p>
            <a:endParaRPr lang="en-US" dirty="0"/>
          </a:p>
        </p:txBody>
      </p:sp>
      <p:sp>
        <p:nvSpPr>
          <p:cNvPr id="7" name="Content Placeholder 5">
            <a:extLst>
              <a:ext uri="{FF2B5EF4-FFF2-40B4-BE49-F238E27FC236}">
                <a16:creationId xmlns:a16="http://schemas.microsoft.com/office/drawing/2014/main" id="{720901D1-1B80-5D48-8D3E-445F96AB7237}"/>
              </a:ext>
            </a:extLst>
          </p:cNvPr>
          <p:cNvSpPr>
            <a:spLocks noGrp="1"/>
          </p:cNvSpPr>
          <p:nvPr>
            <p:ph sz="quarter" idx="11"/>
          </p:nvPr>
        </p:nvSpPr>
        <p:spPr>
          <a:xfrm>
            <a:off x="525516" y="1129440"/>
            <a:ext cx="3451875" cy="5264627"/>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8" name="Title Placeholder 4">
            <a:extLst>
              <a:ext uri="{FF2B5EF4-FFF2-40B4-BE49-F238E27FC236}">
                <a16:creationId xmlns:a16="http://schemas.microsoft.com/office/drawing/2014/main" id="{B9894F8B-3FE7-2F4D-8B4E-2A3C26A2F07B}"/>
              </a:ext>
            </a:extLst>
          </p:cNvPr>
          <p:cNvSpPr>
            <a:spLocks noGrp="1"/>
          </p:cNvSpPr>
          <p:nvPr>
            <p:ph type="title"/>
          </p:nvPr>
        </p:nvSpPr>
        <p:spPr>
          <a:xfrm>
            <a:off x="524255" y="0"/>
            <a:ext cx="11200106"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2" name="Slide Number Placeholder 1">
            <a:extLst>
              <a:ext uri="{FF2B5EF4-FFF2-40B4-BE49-F238E27FC236}">
                <a16:creationId xmlns:a16="http://schemas.microsoft.com/office/drawing/2014/main" id="{379E0422-03AA-C846-93AD-CECED553DA12}"/>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488973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tyle B 0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4143124" y="1704391"/>
            <a:ext cx="7581237" cy="4679683"/>
          </a:xfrm>
        </p:spPr>
        <p:txBody>
          <a:bodyPr anchor="t"/>
          <a:lstStyle>
            <a:lvl1pPr marL="8466" indent="0" algn="r">
              <a:buFontTx/>
              <a:buNone/>
              <a:defRPr/>
            </a:lvl1pPr>
          </a:lstStyle>
          <a:p>
            <a:endParaRPr lang="en-US" dirty="0"/>
          </a:p>
        </p:txBody>
      </p:sp>
      <p:sp>
        <p:nvSpPr>
          <p:cNvPr id="8" name="Content Placeholder 5">
            <a:extLst>
              <a:ext uri="{FF2B5EF4-FFF2-40B4-BE49-F238E27FC236}">
                <a16:creationId xmlns:a16="http://schemas.microsoft.com/office/drawing/2014/main" id="{8F090176-E1A5-D04A-96C4-79FC77C5305D}"/>
              </a:ext>
            </a:extLst>
          </p:cNvPr>
          <p:cNvSpPr>
            <a:spLocks noGrp="1"/>
          </p:cNvSpPr>
          <p:nvPr>
            <p:ph sz="quarter" idx="11"/>
          </p:nvPr>
        </p:nvSpPr>
        <p:spPr>
          <a:xfrm>
            <a:off x="525516" y="1702941"/>
            <a:ext cx="3451875" cy="4679683"/>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9" name="Title Placeholder 4">
            <a:extLst>
              <a:ext uri="{FF2B5EF4-FFF2-40B4-BE49-F238E27FC236}">
                <a16:creationId xmlns:a16="http://schemas.microsoft.com/office/drawing/2014/main" id="{FBC08361-C3C4-FA4B-ABAF-4FA0543A8D56}"/>
              </a:ext>
            </a:extLst>
          </p:cNvPr>
          <p:cNvSpPr>
            <a:spLocks noGrp="1"/>
          </p:cNvSpPr>
          <p:nvPr>
            <p:ph type="title"/>
          </p:nvPr>
        </p:nvSpPr>
        <p:spPr>
          <a:xfrm>
            <a:off x="524255" y="0"/>
            <a:ext cx="11200106"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7" name="Text Placeholder 3">
            <a:extLst>
              <a:ext uri="{FF2B5EF4-FFF2-40B4-BE49-F238E27FC236}">
                <a16:creationId xmlns:a16="http://schemas.microsoft.com/office/drawing/2014/main" id="{922F09FD-97A9-9F4E-9533-52623529C2A4}"/>
              </a:ext>
            </a:extLst>
          </p:cNvPr>
          <p:cNvSpPr>
            <a:spLocks noGrp="1"/>
          </p:cNvSpPr>
          <p:nvPr>
            <p:ph type="body" sz="quarter" idx="10" hasCustomPrompt="1"/>
          </p:nvPr>
        </p:nvSpPr>
        <p:spPr>
          <a:xfrm>
            <a:off x="523209" y="987708"/>
            <a:ext cx="11201152" cy="598331"/>
          </a:xfrm>
          <a:prstGeom prst="rect">
            <a:avLst/>
          </a:prstGeom>
        </p:spPr>
        <p:txBody>
          <a:bodyPr lIns="0">
            <a:normAutofit/>
          </a:bodyPr>
          <a:lstStyle>
            <a:lvl1pPr marL="0" indent="0">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a:t>
            </a:r>
          </a:p>
        </p:txBody>
      </p:sp>
      <p:sp>
        <p:nvSpPr>
          <p:cNvPr id="2" name="Slide Number Placeholder 1">
            <a:extLst>
              <a:ext uri="{FF2B5EF4-FFF2-40B4-BE49-F238E27FC236}">
                <a16:creationId xmlns:a16="http://schemas.microsoft.com/office/drawing/2014/main" id="{B42F8994-63DE-8A49-BC7B-3898CA1786B7}"/>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28049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tyle A 08">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EEC3949-E596-B345-8CF4-A11C2F88D532}"/>
              </a:ext>
            </a:extLst>
          </p:cNvPr>
          <p:cNvSpPr>
            <a:spLocks noGrp="1"/>
          </p:cNvSpPr>
          <p:nvPr>
            <p:ph sz="quarter" idx="10"/>
          </p:nvPr>
        </p:nvSpPr>
        <p:spPr>
          <a:xfrm>
            <a:off x="524933" y="3866236"/>
            <a:ext cx="11199429" cy="2445665"/>
          </a:xfrm>
        </p:spPr>
        <p:txBody>
          <a:bodyPr>
            <a:normAutofit/>
          </a:bodyPr>
          <a:lstStyle>
            <a:lvl1pPr>
              <a:lnSpc>
                <a:spcPct val="110000"/>
              </a:lnSpc>
              <a:defRPr/>
            </a:lvl1pPr>
            <a:lvl2pPr>
              <a:lnSpc>
                <a:spcPct val="110000"/>
              </a:lnSpc>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7" name="Text Placeholder 3">
            <a:extLst>
              <a:ext uri="{FF2B5EF4-FFF2-40B4-BE49-F238E27FC236}">
                <a16:creationId xmlns:a16="http://schemas.microsoft.com/office/drawing/2014/main" id="{C9F74201-A6A2-F340-A21B-63AB3CDBFC33}"/>
              </a:ext>
            </a:extLst>
          </p:cNvPr>
          <p:cNvSpPr>
            <a:spLocks noGrp="1"/>
          </p:cNvSpPr>
          <p:nvPr>
            <p:ph idx="1"/>
          </p:nvPr>
        </p:nvSpPr>
        <p:spPr>
          <a:xfrm>
            <a:off x="527626" y="1117126"/>
            <a:ext cx="11196736" cy="2513580"/>
          </a:xfrm>
          <a:prstGeom prst="rect">
            <a:avLst/>
          </a:prstGeom>
        </p:spPr>
        <p:txBody>
          <a:bodyPr vert="horz" lIns="91440" tIns="45720" rIns="91440" bIns="45720" rtlCol="0">
            <a:normAutofit/>
          </a:bodyPr>
          <a:lstStyle>
            <a:lvl1pPr>
              <a:lnSpc>
                <a:spcPct val="110000"/>
              </a:lnSpc>
              <a:defRPr/>
            </a:lvl1pPr>
            <a:lvl2pPr>
              <a:lnSpc>
                <a:spcPct val="110000"/>
              </a:lnSpc>
              <a:defRPr/>
            </a:lvl2pPr>
            <a:lvl3pPr>
              <a:lnSpc>
                <a:spcPct val="110000"/>
              </a:lnSpc>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6" name="Title Placeholder 4">
            <a:extLst>
              <a:ext uri="{FF2B5EF4-FFF2-40B4-BE49-F238E27FC236}">
                <a16:creationId xmlns:a16="http://schemas.microsoft.com/office/drawing/2014/main" id="{78A88B11-A2D2-324E-9F9D-CA8B954F17A1}"/>
              </a:ext>
            </a:extLst>
          </p:cNvPr>
          <p:cNvSpPr>
            <a:spLocks noGrp="1"/>
          </p:cNvSpPr>
          <p:nvPr>
            <p:ph type="title"/>
          </p:nvPr>
        </p:nvSpPr>
        <p:spPr>
          <a:xfrm>
            <a:off x="524255" y="0"/>
            <a:ext cx="11196736"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2" name="Slide Number Placeholder 1">
            <a:extLst>
              <a:ext uri="{FF2B5EF4-FFF2-40B4-BE49-F238E27FC236}">
                <a16:creationId xmlns:a16="http://schemas.microsoft.com/office/drawing/2014/main" id="{9D22A9C4-7EFD-824D-98BD-21B122158DBD}"/>
              </a:ext>
            </a:extLst>
          </p:cNvPr>
          <p:cNvSpPr>
            <a:spLocks noGrp="1"/>
          </p:cNvSpPr>
          <p:nvPr>
            <p:ph type="sldNum" sz="quarter" idx="11"/>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162856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dy Style B 08">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B9B092-20B5-3142-BAEE-545593017778}"/>
              </a:ext>
            </a:extLst>
          </p:cNvPr>
          <p:cNvSpPr>
            <a:spLocks noGrp="1"/>
          </p:cNvSpPr>
          <p:nvPr>
            <p:ph sz="quarter" idx="12"/>
          </p:nvPr>
        </p:nvSpPr>
        <p:spPr>
          <a:xfrm>
            <a:off x="516158" y="4280747"/>
            <a:ext cx="11208203" cy="2170853"/>
          </a:xfrm>
        </p:spPr>
        <p:txBody>
          <a:bodyPr>
            <a:normAutofit/>
          </a:bodyPr>
          <a:lstStyle>
            <a:lvl1pPr>
              <a:lnSpc>
                <a:spcPct val="110000"/>
              </a:lnSpc>
              <a:defRPr/>
            </a:lvl1pPr>
            <a:lvl2pPr>
              <a:lnSpc>
                <a:spcPct val="110000"/>
              </a:lnSpc>
              <a:defRPr/>
            </a:lvl2pPr>
            <a:lvl3pPr marL="1181070" indent="-380990">
              <a:lnSpc>
                <a:spcPct val="110000"/>
              </a:lnSpc>
              <a:defRPr lang="en-US" altLang="en-US" sz="2400" b="0" i="0" dirty="0">
                <a:solidFill>
                  <a:schemeClr val="tx1"/>
                </a:solidFill>
                <a:latin typeface="Arial" panose="020B0604020202020204" pitchFamily="34" charset="0"/>
                <a:ea typeface="+mn-ea"/>
                <a:cs typeface="+mn-cs"/>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5" name="Content Placeholder 4">
            <a:extLst>
              <a:ext uri="{FF2B5EF4-FFF2-40B4-BE49-F238E27FC236}">
                <a16:creationId xmlns:a16="http://schemas.microsoft.com/office/drawing/2014/main" id="{965D84D3-4FB6-7944-9D40-9DF599FA057F}"/>
              </a:ext>
            </a:extLst>
          </p:cNvPr>
          <p:cNvSpPr>
            <a:spLocks noGrp="1"/>
          </p:cNvSpPr>
          <p:nvPr>
            <p:ph sz="quarter" idx="11"/>
          </p:nvPr>
        </p:nvSpPr>
        <p:spPr>
          <a:xfrm>
            <a:off x="516159" y="1693933"/>
            <a:ext cx="11208202" cy="2478441"/>
          </a:xfrm>
          <a:prstGeom prst="rect">
            <a:avLst/>
          </a:prstGeom>
        </p:spPr>
        <p:txBody>
          <a:bodyPr>
            <a:normAutofit/>
          </a:bodyPr>
          <a:lstStyle>
            <a:lvl1pPr algn="l" rtl="0" eaLnBrk="1" fontAlgn="base" hangingPunct="1">
              <a:lnSpc>
                <a:spcPct val="110000"/>
              </a:lnSpc>
              <a:tabLst/>
              <a:defRPr lang="en-US" sz="2800" b="0" i="0" dirty="0">
                <a:solidFill>
                  <a:schemeClr val="tx1"/>
                </a:solidFill>
                <a:latin typeface="Arial" panose="020B0604020202020204" pitchFamily="34" charset="0"/>
                <a:ea typeface="+mn-ea"/>
                <a:cs typeface="+mn-cs"/>
              </a:defRPr>
            </a:lvl1pPr>
            <a:lvl2pPr algn="l" rtl="0" eaLnBrk="1" fontAlgn="base" hangingPunct="1">
              <a:lnSpc>
                <a:spcPct val="110000"/>
              </a:lnSpc>
              <a:tabLst/>
              <a:defRPr lang="en-US" sz="2600" b="0" i="0" dirty="0">
                <a:solidFill>
                  <a:schemeClr val="tx1"/>
                </a:solidFill>
                <a:latin typeface="Arial" panose="020B0604020202020204" pitchFamily="34" charset="0"/>
                <a:ea typeface="+mn-ea"/>
                <a:cs typeface="+mn-cs"/>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lang="en-US" sz="2400" b="0" i="0" dirty="0">
                <a:solidFill>
                  <a:schemeClr val="tx1"/>
                </a:solidFill>
                <a:latin typeface="Arial" panose="020B0604020202020204" pitchFamily="34" charset="0"/>
                <a:ea typeface="+mn-ea"/>
                <a:cs typeface="+mn-cs"/>
              </a:defRPr>
            </a:lvl3pPr>
            <a:lvl4pPr algn="l" rtl="0" eaLnBrk="1" fontAlgn="base" hangingPunct="1">
              <a:lnSpc>
                <a:spcPct val="110000"/>
              </a:lnSpc>
              <a:tabLst/>
              <a:defRPr lang="en-US" sz="2933" dirty="0">
                <a:solidFill>
                  <a:schemeClr val="tx1"/>
                </a:solidFill>
                <a:latin typeface="Arial" panose="020B0503020202020204" pitchFamily="34" charset="0"/>
                <a:ea typeface="+mn-ea"/>
                <a:cs typeface="+mn-cs"/>
              </a:defRPr>
            </a:lvl4pPr>
            <a:lvl5pPr algn="l" rtl="0" eaLnBrk="1" fontAlgn="base" hangingPunct="1">
              <a:lnSpc>
                <a:spcPct val="110000"/>
              </a:lnSpc>
              <a:tabLst/>
              <a:defRPr lang="en-US" sz="2933" dirty="0">
                <a:solidFill>
                  <a:schemeClr val="tx1"/>
                </a:solidFill>
                <a:latin typeface="Arial" panose="020B0503020202020204" pitchFamily="34" charset="0"/>
                <a:ea typeface="+mn-ea"/>
                <a:cs typeface="+mn-cs"/>
              </a:defRPr>
            </a:lvl5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7" name="Title Placeholder 4">
            <a:extLst>
              <a:ext uri="{FF2B5EF4-FFF2-40B4-BE49-F238E27FC236}">
                <a16:creationId xmlns:a16="http://schemas.microsoft.com/office/drawing/2014/main" id="{C9CF9CCE-65A6-ED46-B5FB-887C6C4634A1}"/>
              </a:ext>
            </a:extLst>
          </p:cNvPr>
          <p:cNvSpPr>
            <a:spLocks noGrp="1"/>
          </p:cNvSpPr>
          <p:nvPr>
            <p:ph type="title"/>
          </p:nvPr>
        </p:nvSpPr>
        <p:spPr>
          <a:xfrm>
            <a:off x="524255" y="0"/>
            <a:ext cx="11207156"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6" name="Text Placeholder 3">
            <a:extLst>
              <a:ext uri="{FF2B5EF4-FFF2-40B4-BE49-F238E27FC236}">
                <a16:creationId xmlns:a16="http://schemas.microsoft.com/office/drawing/2014/main" id="{0694B07B-6AA3-F545-90F3-BCE312A3F202}"/>
              </a:ext>
            </a:extLst>
          </p:cNvPr>
          <p:cNvSpPr>
            <a:spLocks noGrp="1"/>
          </p:cNvSpPr>
          <p:nvPr>
            <p:ph type="body" sz="quarter" idx="10" hasCustomPrompt="1"/>
          </p:nvPr>
        </p:nvSpPr>
        <p:spPr>
          <a:xfrm>
            <a:off x="523209" y="987708"/>
            <a:ext cx="11201152" cy="598331"/>
          </a:xfrm>
          <a:prstGeom prst="rect">
            <a:avLst/>
          </a:prstGeom>
        </p:spPr>
        <p:txBody>
          <a:bodyPr lIns="0">
            <a:normAutofit/>
          </a:bodyPr>
          <a:lstStyle>
            <a:lvl1pPr marL="0" indent="0">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a:t>
            </a:r>
          </a:p>
        </p:txBody>
      </p:sp>
      <p:sp>
        <p:nvSpPr>
          <p:cNvPr id="2" name="Slide Number Placeholder 1">
            <a:extLst>
              <a:ext uri="{FF2B5EF4-FFF2-40B4-BE49-F238E27FC236}">
                <a16:creationId xmlns:a16="http://schemas.microsoft.com/office/drawing/2014/main" id="{81FBA1A8-0279-EA40-807A-4AAA29FA16B0}"/>
              </a:ext>
            </a:extLst>
          </p:cNvPr>
          <p:cNvSpPr>
            <a:spLocks noGrp="1"/>
          </p:cNvSpPr>
          <p:nvPr>
            <p:ph type="sldNum" sz="quarter" idx="13"/>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727243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tyle A 09">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9342DEC8-D4B1-874E-B0AB-3D395399C7F0}"/>
              </a:ext>
            </a:extLst>
          </p:cNvPr>
          <p:cNvSpPr>
            <a:spLocks noGrp="1"/>
          </p:cNvSpPr>
          <p:nvPr>
            <p:ph sz="quarter" idx="11"/>
          </p:nvPr>
        </p:nvSpPr>
        <p:spPr>
          <a:xfrm>
            <a:off x="525515" y="1129441"/>
            <a:ext cx="11198847" cy="1441481"/>
          </a:xfrm>
          <a:prstGeom prst="rect">
            <a:avLst/>
          </a:prstGeom>
        </p:spPr>
        <p:txBody>
          <a:bodyPr wrap="square" numCol="1" spcCol="182880">
            <a:normAutofit/>
          </a:bodyPr>
          <a:lstStyle>
            <a:lvl1pPr marL="404813" indent="-404813"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a:lvl3pPr>
          </a:lstStyle>
          <a:p>
            <a:pPr lvl="0"/>
            <a:r>
              <a:rPr lang="en-US" dirty="0"/>
              <a:t>Click to edit Master text styles</a:t>
            </a:r>
          </a:p>
        </p:txBody>
      </p:sp>
      <p:sp>
        <p:nvSpPr>
          <p:cNvPr id="8" name="Title Placeholder 4">
            <a:extLst>
              <a:ext uri="{FF2B5EF4-FFF2-40B4-BE49-F238E27FC236}">
                <a16:creationId xmlns:a16="http://schemas.microsoft.com/office/drawing/2014/main" id="{2B6B7F5D-A75F-4142-BA6B-6A4BB61F3DA3}"/>
              </a:ext>
            </a:extLst>
          </p:cNvPr>
          <p:cNvSpPr>
            <a:spLocks noGrp="1"/>
          </p:cNvSpPr>
          <p:nvPr>
            <p:ph type="title"/>
          </p:nvPr>
        </p:nvSpPr>
        <p:spPr>
          <a:xfrm>
            <a:off x="524254" y="0"/>
            <a:ext cx="11198847"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5E618DD6-67BA-294F-BA39-783C50BEA6A9}"/>
              </a:ext>
            </a:extLst>
          </p:cNvPr>
          <p:cNvSpPr>
            <a:spLocks noGrp="1"/>
          </p:cNvSpPr>
          <p:nvPr>
            <p:ph sz="quarter" idx="15"/>
          </p:nvPr>
        </p:nvSpPr>
        <p:spPr>
          <a:xfrm>
            <a:off x="523875" y="2801938"/>
            <a:ext cx="11200487" cy="3587750"/>
          </a:xfrm>
        </p:spPr>
        <p:txBody>
          <a:bodyPr/>
          <a:lstStyle>
            <a:lvl1pPr marL="404813" indent="-404813">
              <a:tabLst/>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b="0" i="0">
                <a:latin typeface="Arial" panose="020B0604020202020204" pitchFamily="34" charset="0"/>
              </a:defRPr>
            </a:lvl3pPr>
            <a:lvl5pPr>
              <a:defRPr b="0" i="0">
                <a:latin typeface="Arial" panose="020B0604020202020204" pitchFamily="34" charset="0"/>
              </a:defRPr>
            </a:lvl5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2" name="Slide Number Placeholder 1">
            <a:extLst>
              <a:ext uri="{FF2B5EF4-FFF2-40B4-BE49-F238E27FC236}">
                <a16:creationId xmlns:a16="http://schemas.microsoft.com/office/drawing/2014/main" id="{94A9933F-1B7B-C04B-AF74-582BF2C36446}"/>
              </a:ext>
            </a:extLst>
          </p:cNvPr>
          <p:cNvSpPr>
            <a:spLocks noGrp="1"/>
          </p:cNvSpPr>
          <p:nvPr>
            <p:ph type="sldNum" sz="quarter" idx="16"/>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4177023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tyle B 09">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41353F4-12FF-CB4A-A789-4DB085132548}"/>
              </a:ext>
            </a:extLst>
          </p:cNvPr>
          <p:cNvSpPr>
            <a:spLocks noGrp="1"/>
          </p:cNvSpPr>
          <p:nvPr>
            <p:ph type="title"/>
          </p:nvPr>
        </p:nvSpPr>
        <p:spPr>
          <a:xfrm>
            <a:off x="524255" y="0"/>
            <a:ext cx="11197800" cy="881595"/>
          </a:xfrm>
          <a:prstGeom prst="rect">
            <a:avLst/>
          </a:prstGeom>
        </p:spPr>
        <p:txBody>
          <a:bodyPr vert="horz" lIns="0" tIns="36576" rIns="0" bIns="0" rtlCol="0" anchor="ctr">
            <a:normAutofit/>
          </a:bodyPr>
          <a:lstStyle>
            <a:lvl1pPr>
              <a:defRPr sz="2800"/>
            </a:lvl1pPr>
          </a:lstStyle>
          <a:p>
            <a:r>
              <a:rPr lang="en-US" dirty="0"/>
              <a:t>Click to edit Master title style</a:t>
            </a:r>
          </a:p>
        </p:txBody>
      </p:sp>
      <p:sp>
        <p:nvSpPr>
          <p:cNvPr id="9" name="Text Placeholder 3">
            <a:extLst>
              <a:ext uri="{FF2B5EF4-FFF2-40B4-BE49-F238E27FC236}">
                <a16:creationId xmlns:a16="http://schemas.microsoft.com/office/drawing/2014/main" id="{740F897F-0918-5A45-A6FE-271C18AC6370}"/>
              </a:ext>
            </a:extLst>
          </p:cNvPr>
          <p:cNvSpPr>
            <a:spLocks noGrp="1"/>
          </p:cNvSpPr>
          <p:nvPr>
            <p:ph type="body" sz="quarter" idx="10" hasCustomPrompt="1"/>
          </p:nvPr>
        </p:nvSpPr>
        <p:spPr>
          <a:xfrm>
            <a:off x="523209" y="987708"/>
            <a:ext cx="11198846" cy="598331"/>
          </a:xfrm>
          <a:prstGeom prst="rect">
            <a:avLst/>
          </a:prstGeom>
        </p:spPr>
        <p:txBody>
          <a:bodyPr lIns="0">
            <a:normAutofit/>
          </a:bodyPr>
          <a:lstStyle>
            <a:lvl1pPr marL="0" indent="0">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a:t>
            </a:r>
          </a:p>
        </p:txBody>
      </p:sp>
      <p:sp>
        <p:nvSpPr>
          <p:cNvPr id="6" name="Picture Placeholder 4">
            <a:extLst>
              <a:ext uri="{FF2B5EF4-FFF2-40B4-BE49-F238E27FC236}">
                <a16:creationId xmlns:a16="http://schemas.microsoft.com/office/drawing/2014/main" id="{97B6A347-A033-5842-8881-0C3AA5E2D7DB}"/>
              </a:ext>
            </a:extLst>
          </p:cNvPr>
          <p:cNvSpPr>
            <a:spLocks noGrp="1"/>
          </p:cNvSpPr>
          <p:nvPr>
            <p:ph type="pic" sz="quarter" idx="14"/>
          </p:nvPr>
        </p:nvSpPr>
        <p:spPr>
          <a:xfrm>
            <a:off x="524254" y="2818767"/>
            <a:ext cx="11200107" cy="3554516"/>
          </a:xfrm>
        </p:spPr>
        <p:txBody>
          <a:bodyPr anchor="t"/>
          <a:lstStyle>
            <a:lvl1pPr marL="8466" indent="0" algn="ctr">
              <a:buFontTx/>
              <a:buNone/>
              <a:defRPr/>
            </a:lvl1pPr>
          </a:lstStyle>
          <a:p>
            <a:endParaRPr lang="en-US" dirty="0"/>
          </a:p>
        </p:txBody>
      </p:sp>
      <p:sp>
        <p:nvSpPr>
          <p:cNvPr id="10" name="Content Placeholder 5">
            <a:extLst>
              <a:ext uri="{FF2B5EF4-FFF2-40B4-BE49-F238E27FC236}">
                <a16:creationId xmlns:a16="http://schemas.microsoft.com/office/drawing/2014/main" id="{D9E8C9C2-3677-A644-92DC-88511BE960B4}"/>
              </a:ext>
            </a:extLst>
          </p:cNvPr>
          <p:cNvSpPr>
            <a:spLocks noGrp="1"/>
          </p:cNvSpPr>
          <p:nvPr>
            <p:ph sz="quarter" idx="11"/>
          </p:nvPr>
        </p:nvSpPr>
        <p:spPr>
          <a:xfrm>
            <a:off x="525515" y="1689326"/>
            <a:ext cx="11198846" cy="1018015"/>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a:lvl3pPr>
          </a:lstStyle>
          <a:p>
            <a:pPr lvl="0"/>
            <a:r>
              <a:rPr lang="en-US" dirty="0"/>
              <a:t>Click to edit Master text styles</a:t>
            </a:r>
          </a:p>
        </p:txBody>
      </p:sp>
      <p:sp>
        <p:nvSpPr>
          <p:cNvPr id="2" name="Slide Number Placeholder 1">
            <a:extLst>
              <a:ext uri="{FF2B5EF4-FFF2-40B4-BE49-F238E27FC236}">
                <a16:creationId xmlns:a16="http://schemas.microsoft.com/office/drawing/2014/main" id="{C34A8758-6B6C-F04A-993D-F1274EE28D89}"/>
              </a:ext>
            </a:extLst>
          </p:cNvPr>
          <p:cNvSpPr>
            <a:spLocks noGrp="1"/>
          </p:cNvSpPr>
          <p:nvPr>
            <p:ph type="sldNum" sz="quarter" idx="15"/>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30849841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ON SAI - Section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D3C223-CF11-2B4B-B926-87F6ACA19835}"/>
              </a:ext>
            </a:extLst>
          </p:cNvPr>
          <p:cNvSpPr/>
          <p:nvPr userDrawn="1"/>
        </p:nvSpPr>
        <p:spPr bwMode="auto">
          <a:xfrm>
            <a:off x="0" y="0"/>
            <a:ext cx="12192000" cy="6858000"/>
          </a:xfrm>
          <a:prstGeom prst="rect">
            <a:avLst/>
          </a:prstGeom>
          <a:solidFill>
            <a:srgbClr val="26A0D9"/>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10" name="Picture 9">
            <a:extLst>
              <a:ext uri="{FF2B5EF4-FFF2-40B4-BE49-F238E27FC236}">
                <a16:creationId xmlns:a16="http://schemas.microsoft.com/office/drawing/2014/main" id="{BD5C2D42-7104-2243-8E99-6B7FBD685CE6}"/>
              </a:ext>
            </a:extLst>
          </p:cNvPr>
          <p:cNvPicPr>
            <a:picLocks noChangeAspect="1"/>
          </p:cNvPicPr>
          <p:nvPr userDrawn="1"/>
        </p:nvPicPr>
        <p:blipFill rotWithShape="1">
          <a:blip r:embed="rId2">
            <a:biLevel thresh="25000"/>
          </a:blip>
          <a:srcRect l="2514" t="17640" r="23965" b="28840"/>
          <a:stretch/>
        </p:blipFill>
        <p:spPr>
          <a:xfrm>
            <a:off x="0" y="-1"/>
            <a:ext cx="12191999" cy="6858001"/>
          </a:xfrm>
          <a:prstGeom prst="rect">
            <a:avLst/>
          </a:prstGeom>
        </p:spPr>
      </p:pic>
      <p:sp>
        <p:nvSpPr>
          <p:cNvPr id="11" name="Rectangle 10">
            <a:extLst>
              <a:ext uri="{FF2B5EF4-FFF2-40B4-BE49-F238E27FC236}">
                <a16:creationId xmlns:a16="http://schemas.microsoft.com/office/drawing/2014/main" id="{D004FFAA-2FFA-7A4E-9ACF-05E8E1540D21}"/>
              </a:ext>
            </a:extLst>
          </p:cNvPr>
          <p:cNvSpPr/>
          <p:nvPr userDrawn="1"/>
        </p:nvSpPr>
        <p:spPr bwMode="auto">
          <a:xfrm>
            <a:off x="-1" y="0"/>
            <a:ext cx="12192000" cy="6858000"/>
          </a:xfrm>
          <a:prstGeom prst="rect">
            <a:avLst/>
          </a:prstGeom>
          <a:gradFill>
            <a:gsLst>
              <a:gs pos="0">
                <a:srgbClr val="26A0D9">
                  <a:alpha val="0"/>
                </a:srgbClr>
              </a:gs>
              <a:gs pos="62000">
                <a:srgbClr val="26A0D9"/>
              </a:gs>
            </a:gsLst>
            <a:lin ang="21594000" scaled="0"/>
          </a:gra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14" name="Picture 13">
            <a:extLst>
              <a:ext uri="{FF2B5EF4-FFF2-40B4-BE49-F238E27FC236}">
                <a16:creationId xmlns:a16="http://schemas.microsoft.com/office/drawing/2014/main" id="{0622D006-19AC-DF4F-AD48-53FDC41A1B69}"/>
              </a:ext>
            </a:extLst>
          </p:cNvPr>
          <p:cNvPicPr>
            <a:picLocks noChangeAspect="1"/>
          </p:cNvPicPr>
          <p:nvPr userDrawn="1"/>
        </p:nvPicPr>
        <p:blipFill>
          <a:blip r:embed="rId3"/>
          <a:stretch>
            <a:fillRect/>
          </a:stretch>
        </p:blipFill>
        <p:spPr>
          <a:xfrm>
            <a:off x="10069038" y="95590"/>
            <a:ext cx="1801331" cy="1968647"/>
          </a:xfrm>
          <a:prstGeom prst="rect">
            <a:avLst/>
          </a:prstGeom>
        </p:spPr>
      </p:pic>
      <p:pic>
        <p:nvPicPr>
          <p:cNvPr id="15" name="Picture 14">
            <a:extLst>
              <a:ext uri="{FF2B5EF4-FFF2-40B4-BE49-F238E27FC236}">
                <a16:creationId xmlns:a16="http://schemas.microsoft.com/office/drawing/2014/main" id="{858D442B-F985-0942-8661-7306F6CD00FA}"/>
              </a:ext>
            </a:extLst>
          </p:cNvPr>
          <p:cNvPicPr>
            <a:picLocks noChangeAspect="1"/>
          </p:cNvPicPr>
          <p:nvPr userDrawn="1"/>
        </p:nvPicPr>
        <p:blipFill>
          <a:blip r:embed="rId3"/>
          <a:stretch>
            <a:fillRect/>
          </a:stretch>
        </p:blipFill>
        <p:spPr>
          <a:xfrm>
            <a:off x="516587" y="6385482"/>
            <a:ext cx="338076" cy="369479"/>
          </a:xfrm>
          <a:prstGeom prst="rect">
            <a:avLst/>
          </a:prstGeom>
        </p:spPr>
      </p:pic>
      <p:sp>
        <p:nvSpPr>
          <p:cNvPr id="16" name="TextBox 15">
            <a:extLst>
              <a:ext uri="{FF2B5EF4-FFF2-40B4-BE49-F238E27FC236}">
                <a16:creationId xmlns:a16="http://schemas.microsoft.com/office/drawing/2014/main" id="{FBE0AB57-A6D2-3C46-AA5F-C15D0C464E34}"/>
              </a:ext>
            </a:extLst>
          </p:cNvPr>
          <p:cNvSpPr txBox="1"/>
          <p:nvPr userDrawn="1"/>
        </p:nvSpPr>
        <p:spPr>
          <a:xfrm>
            <a:off x="820135" y="6464540"/>
            <a:ext cx="10160101" cy="253916"/>
          </a:xfrm>
          <a:prstGeom prst="rect">
            <a:avLst/>
          </a:prstGeom>
          <a:noFill/>
        </p:spPr>
        <p:txBody>
          <a:bodyPr wrap="square" rtlCol="0">
            <a:spAutoFit/>
          </a:bodyPr>
          <a:lstStyle/>
          <a:p>
            <a:r>
              <a:rPr lang="en-US" sz="1050" b="1" i="0" dirty="0">
                <a:solidFill>
                  <a:schemeClr val="bg1"/>
                </a:solidFill>
                <a:latin typeface="Arial" panose="020B0604020202020204" pitchFamily="34" charset="0"/>
                <a:cs typeface="Arial" panose="020B0604020202020204" pitchFamily="34" charset="0"/>
              </a:rPr>
              <a:t>INSTRUCTOR-PROVIDED CONTENT. Scaled Agile has not provided, and takes no responsibility for, any content in this slide. This content is not testable.</a:t>
            </a:r>
          </a:p>
        </p:txBody>
      </p:sp>
      <p:sp>
        <p:nvSpPr>
          <p:cNvPr id="2" name="Title 1"/>
          <p:cNvSpPr>
            <a:spLocks noGrp="1"/>
          </p:cNvSpPr>
          <p:nvPr>
            <p:ph type="title" hasCustomPrompt="1"/>
          </p:nvPr>
        </p:nvSpPr>
        <p:spPr>
          <a:xfrm>
            <a:off x="0" y="2245165"/>
            <a:ext cx="12191999" cy="2367667"/>
          </a:xfrm>
          <a:prstGeom prst="rect">
            <a:avLst/>
          </a:prstGeom>
          <a:solidFill>
            <a:schemeClr val="bg1"/>
          </a:solidFill>
          <a:ln w="9525">
            <a:solidFill>
              <a:schemeClr val="bg1">
                <a:alpha val="0"/>
              </a:schemeClr>
            </a:solid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lnSpc>
                <a:spcPct val="110000"/>
              </a:lnSpc>
              <a:spcBef>
                <a:spcPct val="0"/>
              </a:spcBef>
              <a:spcAft>
                <a:spcPct val="0"/>
              </a:spcAft>
              <a:defRPr lang="en-US" altLang="en-US" sz="3867" b="0" i="0" cap="none" baseline="0" dirty="0">
                <a:solidFill>
                  <a:schemeClr val="tx1"/>
                </a:solidFill>
                <a:latin typeface="Arial" panose="020B0604020202020204" pitchFamily="34" charset="0"/>
                <a:ea typeface="+mj-ea"/>
                <a:cs typeface="+mj-cs"/>
              </a:defRPr>
            </a:lvl1pPr>
          </a:lstStyle>
          <a:p>
            <a:r>
              <a:rPr lang="en-US" dirty="0"/>
              <a:t>Section Title</a:t>
            </a:r>
          </a:p>
        </p:txBody>
      </p:sp>
      <p:sp>
        <p:nvSpPr>
          <p:cNvPr id="3" name="Slide Number Placeholder 2">
            <a:extLst>
              <a:ext uri="{FF2B5EF4-FFF2-40B4-BE49-F238E27FC236}">
                <a16:creationId xmlns:a16="http://schemas.microsoft.com/office/drawing/2014/main" id="{646EA296-1D7E-BE47-B2DF-0477B08F4F80}"/>
              </a:ext>
            </a:extLst>
          </p:cNvPr>
          <p:cNvSpPr>
            <a:spLocks noGrp="1"/>
          </p:cNvSpPr>
          <p:nvPr>
            <p:ph type="sldNum" sz="quarter" idx="10"/>
          </p:nvPr>
        </p:nvSpPr>
        <p:spPr>
          <a:xfrm>
            <a:off x="10691446" y="6493058"/>
            <a:ext cx="1032916" cy="250897"/>
          </a:xfrm>
        </p:spPr>
        <p:txBody>
          <a:bodyPr/>
          <a:lstStyle>
            <a:lvl1pPr>
              <a:defRPr>
                <a:solidFill>
                  <a:schemeClr val="bg1"/>
                </a:solidFill>
              </a:defRPr>
            </a:lvl1pPr>
          </a:lstStyle>
          <a:p>
            <a:fld id="{46FDB4EE-536A-4449-BF24-E81C662A4DA7}" type="slidenum">
              <a:rPr lang="en-US" smtClean="0"/>
              <a:pPr/>
              <a:t>‹#›</a:t>
            </a:fld>
            <a:endParaRPr lang="en-US"/>
          </a:p>
        </p:txBody>
      </p:sp>
    </p:spTree>
    <p:extLst>
      <p:ext uri="{BB962C8B-B14F-4D97-AF65-F5344CB8AC3E}">
        <p14:creationId xmlns:p14="http://schemas.microsoft.com/office/powerpoint/2010/main" val="2631109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Title">
    <p:spTree>
      <p:nvGrpSpPr>
        <p:cNvPr id="1" name=""/>
        <p:cNvGrpSpPr/>
        <p:nvPr/>
      </p:nvGrpSpPr>
      <p:grpSpPr>
        <a:xfrm>
          <a:off x="0" y="0"/>
          <a:ext cx="0" cy="0"/>
          <a:chOff x="0" y="0"/>
          <a:chExt cx="0" cy="0"/>
        </a:xfrm>
      </p:grpSpPr>
      <p:pic>
        <p:nvPicPr>
          <p:cNvPr id="10" name="Picture 9" descr="4.5-PPTBackgrounds-10.jpg">
            <a:extLst>
              <a:ext uri="{FF2B5EF4-FFF2-40B4-BE49-F238E27FC236}">
                <a16:creationId xmlns:a16="http://schemas.microsoft.com/office/drawing/2014/main" id="{B48AFC67-8C77-2940-BA10-8FE449733F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86469"/>
          </a:xfrm>
          <a:prstGeom prst="rect">
            <a:avLst/>
          </a:prstGeom>
        </p:spPr>
      </p:pic>
      <p:sp>
        <p:nvSpPr>
          <p:cNvPr id="12" name="Rectangle 11">
            <a:extLst>
              <a:ext uri="{FF2B5EF4-FFF2-40B4-BE49-F238E27FC236}">
                <a16:creationId xmlns:a16="http://schemas.microsoft.com/office/drawing/2014/main" id="{9A12A627-4FFC-A04C-8CE5-0E0E527FD123}"/>
              </a:ext>
            </a:extLst>
          </p:cNvPr>
          <p:cNvSpPr/>
          <p:nvPr userDrawn="1"/>
        </p:nvSpPr>
        <p:spPr bwMode="auto">
          <a:xfrm>
            <a:off x="-2" y="0"/>
            <a:ext cx="12192001" cy="2571403"/>
          </a:xfrm>
          <a:prstGeom prst="rect">
            <a:avLst/>
          </a:prstGeom>
          <a:solidFill>
            <a:schemeClr val="accent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6" name="Text Placeholder 5">
            <a:extLst>
              <a:ext uri="{FF2B5EF4-FFF2-40B4-BE49-F238E27FC236}">
                <a16:creationId xmlns:a16="http://schemas.microsoft.com/office/drawing/2014/main" id="{104401A2-7032-BF47-B480-7A4D722F0C18}"/>
              </a:ext>
            </a:extLst>
          </p:cNvPr>
          <p:cNvSpPr>
            <a:spLocks noGrp="1"/>
          </p:cNvSpPr>
          <p:nvPr>
            <p:ph type="body" sz="quarter" idx="11"/>
          </p:nvPr>
        </p:nvSpPr>
        <p:spPr>
          <a:xfrm>
            <a:off x="4358289" y="3286905"/>
            <a:ext cx="7363811" cy="1374153"/>
          </a:xfrm>
        </p:spPr>
        <p:txBody>
          <a:bodyPr anchor="ctr">
            <a:noAutofit/>
          </a:bodyPr>
          <a:lstStyle>
            <a:lvl1pPr marL="8466" indent="0">
              <a:lnSpc>
                <a:spcPct val="100000"/>
              </a:lnSpc>
              <a:buFontTx/>
              <a:buNone/>
              <a:defRPr sz="1867" b="0" i="0">
                <a:solidFill>
                  <a:schemeClr val="tx1"/>
                </a:solidFill>
                <a:latin typeface="Arial" panose="020B0604020202020204" pitchFamily="34" charset="0"/>
              </a:defRPr>
            </a:lvl1pPr>
            <a:lvl2pPr marL="469888" indent="0">
              <a:buFontTx/>
              <a:buNone/>
              <a:defRPr sz="2133"/>
            </a:lvl2pPr>
            <a:lvl3pPr marL="800080" indent="0">
              <a:buFontTx/>
              <a:buNone/>
              <a:defRPr sz="2133"/>
            </a:lvl3pPr>
            <a:lvl4pPr marL="800080" indent="0">
              <a:buFontTx/>
              <a:buNone/>
              <a:defRPr sz="2133"/>
            </a:lvl4pPr>
            <a:lvl5pPr marL="800080" indent="0">
              <a:buFontTx/>
              <a:buNone/>
              <a:defRPr sz="2133"/>
            </a:lvl5pPr>
          </a:lstStyle>
          <a:p>
            <a:pPr lvl="0"/>
            <a:r>
              <a:rPr lang="en-US" dirty="0"/>
              <a:t>Click to edit Master text styles</a:t>
            </a:r>
          </a:p>
        </p:txBody>
      </p:sp>
      <p:sp>
        <p:nvSpPr>
          <p:cNvPr id="5124" name="Rectangle 4"/>
          <p:cNvSpPr>
            <a:spLocks noGrp="1" noChangeArrowheads="1"/>
          </p:cNvSpPr>
          <p:nvPr>
            <p:ph type="subTitle" idx="1"/>
          </p:nvPr>
        </p:nvSpPr>
        <p:spPr>
          <a:xfrm>
            <a:off x="629124" y="1688973"/>
            <a:ext cx="11094000" cy="608372"/>
          </a:xfrm>
          <a:prstGeom prst="rect">
            <a:avLst/>
          </a:prstGeom>
          <a:solidFill>
            <a:schemeClr val="bg1">
              <a:alpha val="0"/>
            </a:schemeClr>
          </a:solidFill>
          <a:ln>
            <a:solidFill>
              <a:schemeClr val="bg1">
                <a:alpha val="0"/>
              </a:schemeClr>
            </a:solidFill>
          </a:ln>
          <a:effectLst/>
        </p:spPr>
        <p:txBody>
          <a:bodyPr lIns="0">
            <a:noAutofit/>
          </a:bodyPr>
          <a:lstStyle>
            <a:lvl1pPr marL="12700" indent="0" algn="l" rtl="0" eaLnBrk="1" fontAlgn="base" hangingPunct="1">
              <a:spcBef>
                <a:spcPts val="0"/>
              </a:spcBef>
              <a:spcAft>
                <a:spcPts val="200"/>
              </a:spcAft>
              <a:buClr>
                <a:schemeClr val="tx2"/>
              </a:buClr>
              <a:buSzPct val="100000"/>
              <a:buFont typeface="Wingdings" pitchFamily="2" charset="2"/>
              <a:buNone/>
              <a:tabLst/>
              <a:defRPr lang="en-US" altLang="en-US" sz="2933" b="0" i="0" dirty="0">
                <a:solidFill>
                  <a:schemeClr val="bg1"/>
                </a:solidFill>
                <a:latin typeface="Arial" panose="020B0604020202020204" pitchFamily="34" charset="0"/>
                <a:ea typeface="+mn-ea"/>
                <a:cs typeface="+mn-cs"/>
              </a:defRPr>
            </a:lvl1pPr>
          </a:lstStyle>
          <a:p>
            <a:r>
              <a:rPr lang="en-US" altLang="en-US" dirty="0"/>
              <a:t>Click to edit Master subtitle style</a:t>
            </a:r>
          </a:p>
        </p:txBody>
      </p:sp>
      <p:sp>
        <p:nvSpPr>
          <p:cNvPr id="5123" name="Rectangle 3"/>
          <p:cNvSpPr>
            <a:spLocks noGrp="1" noChangeArrowheads="1"/>
          </p:cNvSpPr>
          <p:nvPr>
            <p:ph type="ctrTitle"/>
          </p:nvPr>
        </p:nvSpPr>
        <p:spPr>
          <a:xfrm>
            <a:off x="629124" y="45040"/>
            <a:ext cx="11094001" cy="1605453"/>
          </a:xfrm>
          <a:prstGeom prst="rect">
            <a:avLst/>
          </a:prstGeom>
          <a:solidFill>
            <a:schemeClr val="bg1">
              <a:alpha val="0"/>
            </a:schemeClr>
          </a:solidFill>
          <a:ln>
            <a:solidFill>
              <a:schemeClr val="bg1">
                <a:alpha val="0"/>
              </a:schemeClr>
            </a:solidFill>
          </a:ln>
          <a:effectLst/>
        </p:spPr>
        <p:txBody>
          <a:bodyPr tIns="45720" anchor="b" anchorCtr="0">
            <a:noAutofit/>
          </a:bodyPr>
          <a:lstStyle>
            <a:lvl1pPr algn="l" rtl="0" eaLnBrk="1" fontAlgn="base" hangingPunct="1">
              <a:spcBef>
                <a:spcPct val="0"/>
              </a:spcBef>
              <a:spcAft>
                <a:spcPct val="0"/>
              </a:spcAft>
              <a:defRPr lang="en-US" altLang="en-US" sz="4267" b="0" i="0" dirty="0">
                <a:solidFill>
                  <a:schemeClr val="bg1"/>
                </a:solidFill>
                <a:latin typeface="Arial" panose="020B0604020202020204" pitchFamily="34" charset="0"/>
                <a:ea typeface="+mj-ea"/>
                <a:cs typeface="+mj-cs"/>
              </a:defRPr>
            </a:lvl1pPr>
          </a:lstStyle>
          <a:p>
            <a:r>
              <a:rPr lang="en-US" altLang="en-US" dirty="0"/>
              <a:t>Click to edit Master title style</a:t>
            </a:r>
          </a:p>
        </p:txBody>
      </p:sp>
      <p:sp>
        <p:nvSpPr>
          <p:cNvPr id="4" name="Content Placeholder 3">
            <a:extLst>
              <a:ext uri="{FF2B5EF4-FFF2-40B4-BE49-F238E27FC236}">
                <a16:creationId xmlns:a16="http://schemas.microsoft.com/office/drawing/2014/main" id="{C43C92AE-A62E-184E-9109-174B8BAC0500}"/>
              </a:ext>
            </a:extLst>
          </p:cNvPr>
          <p:cNvSpPr>
            <a:spLocks noGrp="1"/>
          </p:cNvSpPr>
          <p:nvPr>
            <p:ph sz="quarter" idx="12"/>
          </p:nvPr>
        </p:nvSpPr>
        <p:spPr>
          <a:xfrm>
            <a:off x="2949575" y="3286125"/>
            <a:ext cx="1408113" cy="1374775"/>
          </a:xfrm>
        </p:spPr>
        <p:txBody>
          <a:bodyPr anchor="ctr"/>
          <a:lstStyle>
            <a:lvl1pPr marL="0" indent="0" algn="ctr">
              <a:buNone/>
              <a:defRPr/>
            </a:lvl1pPr>
          </a:lstStyle>
          <a:p>
            <a:pPr lvl="0"/>
            <a:endParaRPr lang="en-US" dirty="0"/>
          </a:p>
        </p:txBody>
      </p:sp>
      <p:grpSp>
        <p:nvGrpSpPr>
          <p:cNvPr id="13" name="Group 12">
            <a:extLst>
              <a:ext uri="{FF2B5EF4-FFF2-40B4-BE49-F238E27FC236}">
                <a16:creationId xmlns:a16="http://schemas.microsoft.com/office/drawing/2014/main" id="{F1DE8A22-F31A-9646-ACAA-5211F5596964}"/>
              </a:ext>
            </a:extLst>
          </p:cNvPr>
          <p:cNvGrpSpPr/>
          <p:nvPr userDrawn="1"/>
        </p:nvGrpSpPr>
        <p:grpSpPr>
          <a:xfrm>
            <a:off x="8923955" y="6121905"/>
            <a:ext cx="2844800" cy="642027"/>
            <a:chOff x="6692966" y="4591426"/>
            <a:chExt cx="2133600" cy="481520"/>
          </a:xfrm>
        </p:grpSpPr>
        <p:sp>
          <p:nvSpPr>
            <p:cNvPr id="14" name="TextBox 13">
              <a:extLst>
                <a:ext uri="{FF2B5EF4-FFF2-40B4-BE49-F238E27FC236}">
                  <a16:creationId xmlns:a16="http://schemas.microsoft.com/office/drawing/2014/main" id="{13E1B369-14A9-CB49-88EE-30BF2D82E26F}"/>
                </a:ext>
              </a:extLst>
            </p:cNvPr>
            <p:cNvSpPr txBox="1"/>
            <p:nvPr userDrawn="1"/>
          </p:nvSpPr>
          <p:spPr>
            <a:xfrm>
              <a:off x="6706088" y="4888280"/>
              <a:ext cx="2107357" cy="1846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65656">
                      <a:lumMod val="60000"/>
                      <a:lumOff val="40000"/>
                    </a:srgbClr>
                  </a:solidFill>
                  <a:effectLst/>
                  <a:uLnTx/>
                  <a:uFillTx/>
                  <a:latin typeface="Arial" panose="020B0604020202020204" pitchFamily="34" charset="0"/>
                  <a:ea typeface="+mn-ea"/>
                  <a:cs typeface="Arial"/>
                </a:rPr>
                <a:t>© Scaled Agile, Inc. </a:t>
              </a:r>
            </a:p>
          </p:txBody>
        </p:sp>
        <p:pic>
          <p:nvPicPr>
            <p:cNvPr id="16" name="Picture 15" descr="PPT-sized.png">
              <a:extLst>
                <a:ext uri="{FF2B5EF4-FFF2-40B4-BE49-F238E27FC236}">
                  <a16:creationId xmlns:a16="http://schemas.microsoft.com/office/drawing/2014/main" id="{EEA1BCB8-3660-7B42-9D57-A63CCCC0E402}"/>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6692966" y="4591426"/>
              <a:ext cx="2133600" cy="243200"/>
            </a:xfrm>
            <a:prstGeom prst="rect">
              <a:avLst/>
            </a:prstGeom>
          </p:spPr>
        </p:pic>
      </p:grpSp>
    </p:spTree>
    <p:extLst>
      <p:ext uri="{BB962C8B-B14F-4D97-AF65-F5344CB8AC3E}">
        <p14:creationId xmlns:p14="http://schemas.microsoft.com/office/powerpoint/2010/main" val="557258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ON SAI - Body Style A 01">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61F0E583-1429-7545-B06A-7C14253C655A}"/>
              </a:ext>
            </a:extLst>
          </p:cNvPr>
          <p:cNvSpPr>
            <a:spLocks noGrp="1"/>
          </p:cNvSpPr>
          <p:nvPr>
            <p:ph idx="1"/>
          </p:nvPr>
        </p:nvSpPr>
        <p:spPr>
          <a:xfrm>
            <a:off x="527626" y="1117125"/>
            <a:ext cx="11196735" cy="5003531"/>
          </a:xfrm>
          <a:prstGeom prst="rect">
            <a:avLst/>
          </a:prstGeom>
        </p:spPr>
        <p:txBody>
          <a:bodyPr vert="horz" lIns="91440" tIns="45720" rIns="91440" bIns="45720" rtlCol="0">
            <a:normAutofit/>
          </a:bodyPr>
          <a:lstStyle>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4" name="Rectangle 3">
            <a:extLst>
              <a:ext uri="{FF2B5EF4-FFF2-40B4-BE49-F238E27FC236}">
                <a16:creationId xmlns:a16="http://schemas.microsoft.com/office/drawing/2014/main" id="{3C9CE57A-AB6C-4940-A8BB-B5EA3F19B17B}"/>
              </a:ext>
            </a:extLst>
          </p:cNvPr>
          <p:cNvSpPr/>
          <p:nvPr/>
        </p:nvSpPr>
        <p:spPr bwMode="auto">
          <a:xfrm>
            <a:off x="0" y="0"/>
            <a:ext cx="12192000" cy="881594"/>
          </a:xfrm>
          <a:prstGeom prst="rect">
            <a:avLst/>
          </a:prstGeom>
          <a:solidFill>
            <a:srgbClr val="26A0D9"/>
          </a:solidFill>
          <a:ln w="19050" cap="flat" cmpd="sng" algn="ctr">
            <a:noFill/>
            <a:prstDash val="solid"/>
            <a:round/>
            <a:headEnd type="none" w="med" len="med"/>
            <a:tailEnd type="none" w="med" len="med"/>
          </a:ln>
          <a:effectLst/>
        </p:spPr>
        <p:style>
          <a:lnRef idx="0">
            <a:scrgbClr r="0" g="0" b="0"/>
          </a:lnRef>
          <a:fillRef idx="0">
            <a:scrgbClr r="0" g="0" b="0"/>
          </a:fillRef>
          <a:effectRef idx="0">
            <a:scrgbClr r="0" g="0" b="0"/>
          </a:effectRef>
          <a:fontRef idx="major"/>
        </p:style>
        <p:txBody>
          <a:bodyPr vert="horz" wrap="square" lIns="91440" tIns="91440" rIns="91440" bIns="91440" numCol="1" rtlCol="0" anchor="t" anchorCtr="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eaLnBrk="0" hangingPunct="0">
              <a:spcBef>
                <a:spcPct val="20000"/>
              </a:spcBef>
            </a:pPr>
            <a:endParaRPr lang="en-US" sz="2200" i="1" dirty="0"/>
          </a:p>
        </p:txBody>
      </p:sp>
      <p:pic>
        <p:nvPicPr>
          <p:cNvPr id="5" name="Picture 4">
            <a:extLst>
              <a:ext uri="{FF2B5EF4-FFF2-40B4-BE49-F238E27FC236}">
                <a16:creationId xmlns:a16="http://schemas.microsoft.com/office/drawing/2014/main" id="{7E700A1F-6D1C-4846-907E-13AB93489643}"/>
              </a:ext>
            </a:extLst>
          </p:cNvPr>
          <p:cNvPicPr>
            <a:picLocks noChangeAspect="1"/>
          </p:cNvPicPr>
          <p:nvPr/>
        </p:nvPicPr>
        <p:blipFill>
          <a:blip r:embed="rId2"/>
          <a:stretch>
            <a:fillRect/>
          </a:stretch>
        </p:blipFill>
        <p:spPr>
          <a:xfrm>
            <a:off x="11012214" y="42110"/>
            <a:ext cx="729606" cy="797374"/>
          </a:xfrm>
          <a:prstGeom prst="rect">
            <a:avLst/>
          </a:prstGeom>
        </p:spPr>
      </p:pic>
      <p:sp>
        <p:nvSpPr>
          <p:cNvPr id="6" name="Title Placeholder 4">
            <a:extLst>
              <a:ext uri="{FF2B5EF4-FFF2-40B4-BE49-F238E27FC236}">
                <a16:creationId xmlns:a16="http://schemas.microsoft.com/office/drawing/2014/main" id="{401F59B2-2589-DF49-935A-4FACC431AA2A}"/>
              </a:ext>
            </a:extLst>
          </p:cNvPr>
          <p:cNvSpPr>
            <a:spLocks noGrp="1"/>
          </p:cNvSpPr>
          <p:nvPr>
            <p:ph type="title"/>
          </p:nvPr>
        </p:nvSpPr>
        <p:spPr>
          <a:xfrm>
            <a:off x="524255" y="0"/>
            <a:ext cx="10487959" cy="881595"/>
          </a:xfrm>
          <a:prstGeom prst="rect">
            <a:avLst/>
          </a:prstGeom>
        </p:spPr>
        <p:txBody>
          <a:bodyPr vert="horz" lIns="0" tIns="36576" rIns="0" bIns="0" rtlCol="0" anchor="ctr">
            <a:normAutofit/>
          </a:bodyPr>
          <a:lstStyle>
            <a:lvl1pPr>
              <a:defRPr>
                <a:solidFill>
                  <a:schemeClr val="bg1"/>
                </a:solidFill>
              </a:defRPr>
            </a:lvl1pPr>
          </a:lstStyle>
          <a:p>
            <a:r>
              <a:rPr lang="en-US" dirty="0"/>
              <a:t>Click to edit Master title style</a:t>
            </a:r>
          </a:p>
        </p:txBody>
      </p:sp>
      <p:sp>
        <p:nvSpPr>
          <p:cNvPr id="2" name="Rectangle 1">
            <a:extLst>
              <a:ext uri="{FF2B5EF4-FFF2-40B4-BE49-F238E27FC236}">
                <a16:creationId xmlns:a16="http://schemas.microsoft.com/office/drawing/2014/main" id="{A28D8570-1B8A-7643-AE72-1042CB1290A4}"/>
              </a:ext>
            </a:extLst>
          </p:cNvPr>
          <p:cNvSpPr/>
          <p:nvPr userDrawn="1"/>
        </p:nvSpPr>
        <p:spPr bwMode="auto">
          <a:xfrm>
            <a:off x="0" y="6353503"/>
            <a:ext cx="12192000" cy="5044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p>
        </p:txBody>
      </p:sp>
      <p:pic>
        <p:nvPicPr>
          <p:cNvPr id="9" name="Picture 8">
            <a:extLst>
              <a:ext uri="{FF2B5EF4-FFF2-40B4-BE49-F238E27FC236}">
                <a16:creationId xmlns:a16="http://schemas.microsoft.com/office/drawing/2014/main" id="{E0CD731D-FAD1-704A-A6C0-A69145D22221}"/>
              </a:ext>
            </a:extLst>
          </p:cNvPr>
          <p:cNvPicPr>
            <a:picLocks noChangeAspect="1"/>
          </p:cNvPicPr>
          <p:nvPr/>
        </p:nvPicPr>
        <p:blipFill>
          <a:blip r:embed="rId3"/>
          <a:stretch>
            <a:fillRect/>
          </a:stretch>
        </p:blipFill>
        <p:spPr>
          <a:xfrm>
            <a:off x="464506" y="6382126"/>
            <a:ext cx="498504" cy="418743"/>
          </a:xfrm>
          <a:prstGeom prst="rect">
            <a:avLst/>
          </a:prstGeom>
        </p:spPr>
      </p:pic>
      <p:sp>
        <p:nvSpPr>
          <p:cNvPr id="11" name="TextBox 10">
            <a:extLst>
              <a:ext uri="{FF2B5EF4-FFF2-40B4-BE49-F238E27FC236}">
                <a16:creationId xmlns:a16="http://schemas.microsoft.com/office/drawing/2014/main" id="{470224AF-7F3D-AD4A-87A7-91840D4485FB}"/>
              </a:ext>
            </a:extLst>
          </p:cNvPr>
          <p:cNvSpPr txBox="1"/>
          <p:nvPr userDrawn="1"/>
        </p:nvSpPr>
        <p:spPr>
          <a:xfrm>
            <a:off x="820135" y="6464540"/>
            <a:ext cx="10160101" cy="253916"/>
          </a:xfrm>
          <a:prstGeom prst="rect">
            <a:avLst/>
          </a:prstGeom>
          <a:noFill/>
        </p:spPr>
        <p:txBody>
          <a:bodyPr wrap="square" rtlCol="0">
            <a:spAutoFit/>
          </a:bodyPr>
          <a:lstStyle/>
          <a:p>
            <a:r>
              <a:rPr lang="en-US" sz="1050" b="1" i="0" dirty="0">
                <a:solidFill>
                  <a:schemeClr val="tx1"/>
                </a:solidFill>
                <a:latin typeface="Arial" panose="020B0604020202020204" pitchFamily="34" charset="0"/>
                <a:cs typeface="Arial" panose="020B0604020202020204" pitchFamily="34" charset="0"/>
              </a:rPr>
              <a:t>INSTRUCTOR-PROVIDED CONTENT. Scaled Agile has not provided, and takes no responsibility for, any content in this slide. This content is not testable.</a:t>
            </a:r>
          </a:p>
        </p:txBody>
      </p:sp>
      <p:sp>
        <p:nvSpPr>
          <p:cNvPr id="3" name="Slide Number Placeholder 2">
            <a:extLst>
              <a:ext uri="{FF2B5EF4-FFF2-40B4-BE49-F238E27FC236}">
                <a16:creationId xmlns:a16="http://schemas.microsoft.com/office/drawing/2014/main" id="{57D1C46C-5A4F-E447-A99D-8490023086E7}"/>
              </a:ext>
            </a:extLst>
          </p:cNvPr>
          <p:cNvSpPr>
            <a:spLocks noGrp="1"/>
          </p:cNvSpPr>
          <p:nvPr>
            <p:ph type="sldNum" sz="quarter" idx="10"/>
          </p:nvPr>
        </p:nvSpPr>
        <p:spPr>
          <a:xfrm>
            <a:off x="10832122" y="6493058"/>
            <a:ext cx="892239" cy="250897"/>
          </a:xfrm>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8437500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lank -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B9F270-11E5-0342-A39F-21492F586850}"/>
              </a:ext>
            </a:extLst>
          </p:cNvPr>
          <p:cNvSpPr/>
          <p:nvPr userDrawn="1"/>
        </p:nvSpPr>
        <p:spPr bwMode="auto">
          <a:xfrm>
            <a:off x="0" y="0"/>
            <a:ext cx="12192000" cy="6858000"/>
          </a:xfrm>
          <a:prstGeom prst="rect">
            <a:avLst/>
          </a:prstGeom>
          <a:solidFill>
            <a:srgbClr val="195BA3"/>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base" latinLnBrk="0" hangingPunct="0">
              <a:lnSpc>
                <a:spcPct val="100000"/>
              </a:lnSpc>
              <a:spcBef>
                <a:spcPct val="20000"/>
              </a:spcBef>
              <a:spcAft>
                <a:spcPct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charset="0"/>
              <a:ea typeface="ＭＳ Ｐゴシック" charset="0"/>
            </a:endParaRPr>
          </a:p>
        </p:txBody>
      </p:sp>
    </p:spTree>
    <p:extLst>
      <p:ext uri="{BB962C8B-B14F-4D97-AF65-F5344CB8AC3E}">
        <p14:creationId xmlns:p14="http://schemas.microsoft.com/office/powerpoint/2010/main" val="28184896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8614E-7030-D641-98E0-404769CAD62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1F6A14B-107F-8E4A-B459-A31FA6DF96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62B118-1CE9-2C4B-A2C4-F6D3B70A6CC4}"/>
              </a:ext>
            </a:extLst>
          </p:cNvPr>
          <p:cNvSpPr>
            <a:spLocks noGrp="1"/>
          </p:cNvSpPr>
          <p:nvPr>
            <p:ph type="dt" sz="half" idx="10"/>
          </p:nvPr>
        </p:nvSpPr>
        <p:spPr/>
        <p:txBody>
          <a:bodyPr/>
          <a:lstStyle/>
          <a:p>
            <a:fld id="{9D5EFD63-B39B-3B4F-A5F1-D74DD0DD41FE}" type="datetimeFigureOut">
              <a:rPr lang="en-US" smtClean="0"/>
              <a:t>2/9/21</a:t>
            </a:fld>
            <a:endParaRPr lang="en-US" dirty="0"/>
          </a:p>
        </p:txBody>
      </p:sp>
      <p:sp>
        <p:nvSpPr>
          <p:cNvPr id="5" name="Footer Placeholder 4">
            <a:extLst>
              <a:ext uri="{FF2B5EF4-FFF2-40B4-BE49-F238E27FC236}">
                <a16:creationId xmlns:a16="http://schemas.microsoft.com/office/drawing/2014/main" id="{CA8CBEF5-4C95-1745-B6CA-FD4D0BEBA3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7DAEB1-EBA3-EF4F-B46B-3E64AF8E847E}"/>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295572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89733" cy="402336"/>
          </a:xfrm>
          <a:noFill/>
          <a:ln w="9525">
            <a:noFill/>
            <a:miter lim="800000"/>
            <a:headEnd/>
            <a:tailEnd/>
          </a:ln>
        </p:spPr>
        <p:txBody>
          <a:bodyPr vert="horz" wrap="square" lIns="0" tIns="0" rIns="0" bIns="0" numCol="1" anchor="t" anchorCtr="0" compatLnSpc="1">
            <a:prstTxWarp prst="textNoShape">
              <a:avLst/>
            </a:prstTxWarp>
            <a:noAutofit/>
          </a:bodyPr>
          <a:lstStyle>
            <a:lvl1pPr algn="l" rtl="0" eaLnBrk="0" fontAlgn="base" hangingPunct="0">
              <a:spcBef>
                <a:spcPct val="0"/>
              </a:spcBef>
              <a:spcAft>
                <a:spcPct val="0"/>
              </a:spcAft>
              <a:defRPr lang="en-US" altLang="en-US" sz="3200" b="0" dirty="0">
                <a:solidFill>
                  <a:schemeClr val="tx1"/>
                </a:solidFill>
                <a:latin typeface="+mj-lt"/>
                <a:ea typeface="+mj-ea"/>
                <a:cs typeface="+mj-cs"/>
              </a:defRPr>
            </a:lvl1pPr>
          </a:lstStyle>
          <a:p>
            <a:pPr lvl="0" algn="l" rtl="0" eaLnBrk="1" fontAlgn="base" hangingPunct="1">
              <a:spcBef>
                <a:spcPct val="0"/>
              </a:spcBef>
              <a:spcAft>
                <a:spcPct val="0"/>
              </a:spcAft>
            </a:pPr>
            <a:r>
              <a:rPr lang="en-US"/>
              <a:t>Click to edit Master title style</a:t>
            </a:r>
            <a:endParaRPr lang="en-US" dirty="0"/>
          </a:p>
        </p:txBody>
      </p:sp>
      <p:sp>
        <p:nvSpPr>
          <p:cNvPr id="3" name="Content Placeholder 2"/>
          <p:cNvSpPr>
            <a:spLocks noGrp="1"/>
          </p:cNvSpPr>
          <p:nvPr>
            <p:ph sz="half" idx="1"/>
          </p:nvPr>
        </p:nvSpPr>
        <p:spPr>
          <a:xfrm>
            <a:off x="525515" y="1278895"/>
            <a:ext cx="5181600" cy="4953000"/>
          </a:xfrm>
        </p:spPr>
        <p:txBody>
          <a:bodyPr>
            <a:noAutofit/>
          </a:bodyPr>
          <a:lstStyle>
            <a:lvl1pPr marL="292093" indent="-292093">
              <a:spcBef>
                <a:spcPts val="800"/>
              </a:spcBef>
              <a:spcAft>
                <a:spcPts val="800"/>
              </a:spcAft>
              <a:defRPr sz="2400">
                <a:solidFill>
                  <a:srgbClr val="565656"/>
                </a:solidFill>
              </a:defRPr>
            </a:lvl1pPr>
            <a:lvl2pPr marL="634984" indent="-228594">
              <a:spcBef>
                <a:spcPts val="800"/>
              </a:spcBef>
              <a:spcAft>
                <a:spcPts val="800"/>
              </a:spcAft>
              <a:defRPr sz="2133">
                <a:solidFill>
                  <a:srgbClr val="565656"/>
                </a:solidFill>
              </a:defRPr>
            </a:lvl2pPr>
            <a:lvl3pPr marL="914377" indent="-165096">
              <a:spcBef>
                <a:spcPts val="800"/>
              </a:spcBef>
              <a:spcAft>
                <a:spcPts val="800"/>
              </a:spcAft>
              <a:defRPr sz="2133">
                <a:solidFill>
                  <a:srgbClr val="565656"/>
                </a:solidFill>
              </a:defRPr>
            </a:lvl3pPr>
            <a:lvl4pPr marL="1369979" indent="-227008">
              <a:defRPr sz="1800">
                <a:solidFill>
                  <a:srgbClr val="3C3C3C"/>
                </a:solidFill>
              </a:defRPr>
            </a:lvl4pPr>
            <a:lvl5pPr marL="1662072" indent="-227008">
              <a:defRPr sz="1800">
                <a:solidFill>
                  <a:srgbClr val="3C3C3C"/>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316715" y="1278895"/>
            <a:ext cx="5181600" cy="4953000"/>
          </a:xfrm>
        </p:spPr>
        <p:txBody>
          <a:bodyPr>
            <a:noAutofit/>
          </a:bodyPr>
          <a:lstStyle>
            <a:lvl1pPr marL="292093" indent="-292093">
              <a:spcBef>
                <a:spcPts val="800"/>
              </a:spcBef>
              <a:spcAft>
                <a:spcPts val="800"/>
              </a:spcAft>
              <a:defRPr sz="2400">
                <a:solidFill>
                  <a:srgbClr val="565656"/>
                </a:solidFill>
              </a:defRPr>
            </a:lvl1pPr>
            <a:lvl2pPr marL="749281" indent="-292093">
              <a:spcBef>
                <a:spcPts val="800"/>
              </a:spcBef>
              <a:spcAft>
                <a:spcPts val="800"/>
              </a:spcAft>
              <a:defRPr sz="2133">
                <a:solidFill>
                  <a:srgbClr val="565656"/>
                </a:solidFill>
              </a:defRPr>
            </a:lvl2pPr>
            <a:lvl3pPr marL="1028674" indent="-228594">
              <a:spcBef>
                <a:spcPts val="800"/>
              </a:spcBef>
              <a:spcAft>
                <a:spcPts val="800"/>
              </a:spcAft>
              <a:defRPr sz="2133">
                <a:solidFill>
                  <a:srgbClr val="565656"/>
                </a:solidFill>
              </a:defRPr>
            </a:lvl3pPr>
            <a:lvl4pPr marL="1369979" indent="-227008">
              <a:defRPr sz="1600">
                <a:solidFill>
                  <a:srgbClr val="3C3C3C"/>
                </a:solidFill>
              </a:defRPr>
            </a:lvl4pPr>
            <a:lvl5pPr marL="1662072" indent="-227008">
              <a:defRPr sz="1600">
                <a:solidFill>
                  <a:srgbClr val="3C3C3C"/>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79105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4.5-PPT-Master-Background-Textures_01-Cover-Blu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24512" cy="6876288"/>
          </a:xfrm>
          <a:prstGeom prst="rect">
            <a:avLst/>
          </a:prstGeom>
        </p:spPr>
      </p:pic>
      <p:sp>
        <p:nvSpPr>
          <p:cNvPr id="5123" name="Rectangle 3"/>
          <p:cNvSpPr>
            <a:spLocks noGrp="1" noChangeArrowheads="1"/>
          </p:cNvSpPr>
          <p:nvPr>
            <p:ph type="ctrTitle"/>
          </p:nvPr>
        </p:nvSpPr>
        <p:spPr>
          <a:xfrm>
            <a:off x="629124" y="806198"/>
            <a:ext cx="11094001" cy="1323975"/>
          </a:xfrm>
          <a:solidFill>
            <a:schemeClr val="bg1">
              <a:alpha val="0"/>
            </a:schemeClr>
          </a:solidFill>
          <a:ln>
            <a:solidFill>
              <a:schemeClr val="bg1">
                <a:alpha val="0"/>
              </a:schemeClr>
            </a:solidFill>
          </a:ln>
          <a:effectLst/>
        </p:spPr>
        <p:txBody>
          <a:bodyPr tIns="45720" anchor="b" anchorCtr="0">
            <a:noAutofit/>
          </a:bodyPr>
          <a:lstStyle>
            <a:lvl1pPr algn="l" rtl="0" eaLnBrk="1" fontAlgn="base" hangingPunct="1">
              <a:spcBef>
                <a:spcPct val="0"/>
              </a:spcBef>
              <a:spcAft>
                <a:spcPct val="0"/>
              </a:spcAft>
              <a:defRPr lang="en-US" altLang="en-US" sz="4533" b="0" i="0" dirty="0">
                <a:solidFill>
                  <a:schemeClr val="bg1"/>
                </a:solidFill>
                <a:latin typeface="+mj-lt"/>
                <a:ea typeface="+mj-ea"/>
                <a:cs typeface="+mj-cs"/>
              </a:defRPr>
            </a:lvl1pPr>
          </a:lstStyle>
          <a:p>
            <a:r>
              <a:rPr lang="en-US" altLang="en-US"/>
              <a:t>Click to edit Master title style</a:t>
            </a:r>
            <a:endParaRPr lang="en-US" altLang="en-US" dirty="0"/>
          </a:p>
        </p:txBody>
      </p:sp>
      <p:sp>
        <p:nvSpPr>
          <p:cNvPr id="5124" name="Rectangle 4"/>
          <p:cNvSpPr>
            <a:spLocks noGrp="1" noChangeArrowheads="1"/>
          </p:cNvSpPr>
          <p:nvPr>
            <p:ph type="subTitle" idx="1"/>
          </p:nvPr>
        </p:nvSpPr>
        <p:spPr>
          <a:xfrm>
            <a:off x="629124" y="2168653"/>
            <a:ext cx="11094000" cy="523220"/>
          </a:xfrm>
          <a:solidFill>
            <a:schemeClr val="bg1">
              <a:alpha val="0"/>
            </a:schemeClr>
          </a:solidFill>
          <a:ln>
            <a:solidFill>
              <a:schemeClr val="bg1">
                <a:alpha val="0"/>
              </a:schemeClr>
            </a:solidFill>
          </a:ln>
          <a:effectLst/>
        </p:spPr>
        <p:txBody>
          <a:bodyPr>
            <a:noAutofit/>
          </a:bodyPr>
          <a:lstStyle>
            <a:lvl1pPr marL="0" indent="0" algn="l" rtl="0" eaLnBrk="1" fontAlgn="base" hangingPunct="1">
              <a:spcBef>
                <a:spcPts val="0"/>
              </a:spcBef>
              <a:spcAft>
                <a:spcPts val="200"/>
              </a:spcAft>
              <a:buClr>
                <a:schemeClr val="tx2"/>
              </a:buClr>
              <a:buSzPct val="100000"/>
              <a:buFont typeface="Wingdings" pitchFamily="2" charset="2"/>
              <a:buNone/>
              <a:defRPr lang="en-US" altLang="en-US" sz="2933" b="0" dirty="0">
                <a:solidFill>
                  <a:schemeClr val="bg2"/>
                </a:solidFill>
                <a:latin typeface="+mn-lt"/>
                <a:ea typeface="+mn-ea"/>
                <a:cs typeface="+mn-cs"/>
              </a:defRPr>
            </a:lvl1pPr>
          </a:lstStyle>
          <a:p>
            <a:r>
              <a:rPr lang="en-US" altLang="en-US"/>
              <a:t>Click to edit Master subtitle style</a:t>
            </a:r>
            <a:endParaRPr lang="en-US" altLang="en-US" dirty="0"/>
          </a:p>
        </p:txBody>
      </p:sp>
      <p:sp>
        <p:nvSpPr>
          <p:cNvPr id="11" name="TextBox 10"/>
          <p:cNvSpPr txBox="1"/>
          <p:nvPr userDrawn="1"/>
        </p:nvSpPr>
        <p:spPr>
          <a:xfrm>
            <a:off x="8913316" y="6482539"/>
            <a:ext cx="2809809" cy="246221"/>
          </a:xfrm>
          <a:prstGeom prst="rect">
            <a:avLst/>
          </a:prstGeom>
          <a:noFill/>
        </p:spPr>
        <p:txBody>
          <a:bodyPr wrap="square" rtlCol="0">
            <a:spAutoFit/>
          </a:bodyPr>
          <a:lstStyle/>
          <a:p>
            <a:pPr algn="ctr"/>
            <a:r>
              <a:rPr lang="en-US" sz="1000">
                <a:solidFill>
                  <a:schemeClr val="tx1">
                    <a:lumMod val="60000"/>
                    <a:lumOff val="40000"/>
                  </a:schemeClr>
                </a:solidFill>
                <a:latin typeface="+mn-lt"/>
                <a:cs typeface="+mn-cs"/>
              </a:rPr>
              <a:t>© Scaled </a:t>
            </a:r>
            <a:r>
              <a:rPr lang="en-US" sz="1000" dirty="0">
                <a:solidFill>
                  <a:schemeClr val="tx1">
                    <a:lumMod val="60000"/>
                    <a:lumOff val="40000"/>
                  </a:schemeClr>
                </a:solidFill>
                <a:latin typeface="+mn-lt"/>
                <a:cs typeface="+mn-cs"/>
              </a:rPr>
              <a:t>Agile, Inc</a:t>
            </a:r>
            <a:r>
              <a:rPr lang="en-US" sz="1000">
                <a:solidFill>
                  <a:schemeClr val="tx1">
                    <a:lumMod val="60000"/>
                    <a:lumOff val="40000"/>
                  </a:schemeClr>
                </a:solidFill>
                <a:latin typeface="+mn-lt"/>
                <a:cs typeface="+mn-cs"/>
              </a:rPr>
              <a:t>. </a:t>
            </a:r>
            <a:endParaRPr lang="en-US" sz="1000" dirty="0">
              <a:solidFill>
                <a:schemeClr val="tx1">
                  <a:lumMod val="60000"/>
                  <a:lumOff val="40000"/>
                </a:schemeClr>
              </a:solidFill>
              <a:latin typeface="+mn-lt"/>
              <a:cs typeface="+mn-cs"/>
            </a:endParaRPr>
          </a:p>
        </p:txBody>
      </p:sp>
      <p:pic>
        <p:nvPicPr>
          <p:cNvPr id="15" name="Picture 14" descr="PPT-size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934596" y="6121901"/>
            <a:ext cx="2844800" cy="324267"/>
          </a:xfrm>
          <a:prstGeom prst="rect">
            <a:avLst/>
          </a:prstGeom>
        </p:spPr>
      </p:pic>
    </p:spTree>
    <p:extLst>
      <p:ext uri="{BB962C8B-B14F-4D97-AF65-F5344CB8AC3E}">
        <p14:creationId xmlns:p14="http://schemas.microsoft.com/office/powerpoint/2010/main" val="2054541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Variation-Background Only Dark">
    <p:spTree>
      <p:nvGrpSpPr>
        <p:cNvPr id="1" name=""/>
        <p:cNvGrpSpPr/>
        <p:nvPr/>
      </p:nvGrpSpPr>
      <p:grpSpPr>
        <a:xfrm>
          <a:off x="0" y="0"/>
          <a:ext cx="0" cy="0"/>
          <a:chOff x="0" y="0"/>
          <a:chExt cx="0" cy="0"/>
        </a:xfrm>
      </p:grpSpPr>
      <p:pic>
        <p:nvPicPr>
          <p:cNvPr id="4" name="Picture 3" descr="4.5-PPTBackgrounds_Blue-patter-Full-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224511" cy="6876288"/>
          </a:xfrm>
          <a:prstGeom prst="rect">
            <a:avLst/>
          </a:prstGeom>
        </p:spPr>
      </p:pic>
      <p:sp>
        <p:nvSpPr>
          <p:cNvPr id="45" name="TextBox 44"/>
          <p:cNvSpPr txBox="1"/>
          <p:nvPr userDrawn="1"/>
        </p:nvSpPr>
        <p:spPr>
          <a:xfrm>
            <a:off x="2012213" y="6538800"/>
            <a:ext cx="2520232" cy="215444"/>
          </a:xfrm>
          <a:prstGeom prst="rect">
            <a:avLst/>
          </a:prstGeom>
          <a:solidFill>
            <a:schemeClr val="bg1">
              <a:alpha val="0"/>
            </a:schemeClr>
          </a:solidFill>
          <a:ln>
            <a:solidFill>
              <a:schemeClr val="bg1">
                <a:alpha val="0"/>
              </a:schemeClr>
            </a:solidFill>
          </a:ln>
        </p:spPr>
        <p:txBody>
          <a:bodyPr wrap="square" rtlCol="0">
            <a:spAutoFit/>
          </a:bodyPr>
          <a:lstStyle/>
          <a:p>
            <a:r>
              <a:rPr lang="en-US" sz="800">
                <a:solidFill>
                  <a:schemeClr val="bg1"/>
                </a:solidFill>
                <a:latin typeface="+mn-lt"/>
                <a:cs typeface="+mn-cs"/>
              </a:rPr>
              <a:t>© Scaled Agile, Inc. </a:t>
            </a:r>
          </a:p>
        </p:txBody>
      </p:sp>
      <p:pic>
        <p:nvPicPr>
          <p:cNvPr id="46" name="Picture 45" descr="PPT-size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614" y="6579223"/>
            <a:ext cx="1490133" cy="169503"/>
          </a:xfrm>
          <a:prstGeom prst="rect">
            <a:avLst/>
          </a:prstGeom>
        </p:spPr>
      </p:pic>
      <p:sp>
        <p:nvSpPr>
          <p:cNvPr id="7" name="TextBox 6"/>
          <p:cNvSpPr txBox="1"/>
          <p:nvPr userDrawn="1"/>
        </p:nvSpPr>
        <p:spPr>
          <a:xfrm>
            <a:off x="10687456" y="6400801"/>
            <a:ext cx="872107" cy="361857"/>
          </a:xfrm>
          <a:prstGeom prst="rect">
            <a:avLst/>
          </a:prstGeom>
          <a:solidFill>
            <a:schemeClr val="bg1">
              <a:alpha val="0"/>
            </a:schemeClr>
          </a:solidFill>
          <a:ln>
            <a:solidFill>
              <a:schemeClr val="bg1">
                <a:alpha val="0"/>
              </a:schemeClr>
            </a:solidFill>
          </a:ln>
        </p:spPr>
        <p:txBody>
          <a:bodyPr wrap="square" lIns="0" tIns="0" rIns="0" bIns="0" rtlCol="0" anchor="b" anchorCtr="0">
            <a:noAutofit/>
          </a:bodyPr>
          <a:lstStyle/>
          <a:p>
            <a:pPr marL="0" marR="0" indent="0" algn="r" defTabSz="1219170" rtl="0" eaLnBrk="1" fontAlgn="auto" latinLnBrk="0" hangingPunct="1">
              <a:lnSpc>
                <a:spcPct val="100000"/>
              </a:lnSpc>
              <a:spcBef>
                <a:spcPts val="0"/>
              </a:spcBef>
              <a:spcAft>
                <a:spcPts val="0"/>
              </a:spcAft>
              <a:buClrTx/>
              <a:buSzTx/>
              <a:buFontTx/>
              <a:buNone/>
              <a:tabLst/>
              <a:defRPr/>
            </a:pPr>
            <a:fld id="{ABA28972-6D48-4F49-8D9E-11DAC31E3DF7}" type="slidenum">
              <a:rPr lang="en-US" sz="1200" smtClean="0">
                <a:solidFill>
                  <a:schemeClr val="bg1"/>
                </a:solidFill>
              </a:rPr>
              <a:pPr marL="0" marR="0" indent="0" algn="r" defTabSz="1219170" rtl="0" eaLnBrk="1" fontAlgn="auto" latinLnBrk="0" hangingPunct="1">
                <a:lnSpc>
                  <a:spcPct val="100000"/>
                </a:lnSpc>
                <a:spcBef>
                  <a:spcPts val="0"/>
                </a:spcBef>
                <a:spcAft>
                  <a:spcPts val="0"/>
                </a:spcAft>
                <a:buClrTx/>
                <a:buSzTx/>
                <a:buFontTx/>
                <a:buNone/>
                <a:tabLst/>
                <a:defRPr/>
              </a:pPr>
              <a:t>‹#›</a:t>
            </a:fld>
            <a:endParaRPr lang="en-US" sz="1200">
              <a:solidFill>
                <a:schemeClr val="bg1"/>
              </a:solidFill>
            </a:endParaRPr>
          </a:p>
        </p:txBody>
      </p:sp>
    </p:spTree>
    <p:extLst>
      <p:ext uri="{BB962C8B-B14F-4D97-AF65-F5344CB8AC3E}">
        <p14:creationId xmlns:p14="http://schemas.microsoft.com/office/powerpoint/2010/main" val="2152672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urse Title">
    <p:spTree>
      <p:nvGrpSpPr>
        <p:cNvPr id="1" name=""/>
        <p:cNvGrpSpPr/>
        <p:nvPr/>
      </p:nvGrpSpPr>
      <p:grpSpPr>
        <a:xfrm>
          <a:off x="0" y="0"/>
          <a:ext cx="0" cy="0"/>
          <a:chOff x="0" y="0"/>
          <a:chExt cx="0" cy="0"/>
        </a:xfrm>
      </p:grpSpPr>
      <p:pic>
        <p:nvPicPr>
          <p:cNvPr id="3" name="Picture 2" descr="4.5-PPT-Master-Background-Textures_01-Cover-Blue.jpg">
            <a:extLst>
              <a:ext uri="{FF2B5EF4-FFF2-40B4-BE49-F238E27FC236}">
                <a16:creationId xmlns:a16="http://schemas.microsoft.com/office/drawing/2014/main" id="{668E286A-4BFB-A547-BAAE-559849296F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76288"/>
          </a:xfrm>
          <a:prstGeom prst="rect">
            <a:avLst/>
          </a:prstGeom>
        </p:spPr>
      </p:pic>
      <p:grpSp>
        <p:nvGrpSpPr>
          <p:cNvPr id="2" name="Group 1">
            <a:extLst>
              <a:ext uri="{FF2B5EF4-FFF2-40B4-BE49-F238E27FC236}">
                <a16:creationId xmlns:a16="http://schemas.microsoft.com/office/drawing/2014/main" id="{8B7C8DFA-50CA-D64F-B62F-A307C12CE4D6}"/>
              </a:ext>
            </a:extLst>
          </p:cNvPr>
          <p:cNvGrpSpPr/>
          <p:nvPr userDrawn="1"/>
        </p:nvGrpSpPr>
        <p:grpSpPr>
          <a:xfrm>
            <a:off x="8923955" y="6121905"/>
            <a:ext cx="2844800" cy="642027"/>
            <a:chOff x="6692966" y="4591426"/>
            <a:chExt cx="2133600" cy="481520"/>
          </a:xfrm>
        </p:grpSpPr>
        <p:sp>
          <p:nvSpPr>
            <p:cNvPr id="4" name="TextBox 3">
              <a:extLst>
                <a:ext uri="{FF2B5EF4-FFF2-40B4-BE49-F238E27FC236}">
                  <a16:creationId xmlns:a16="http://schemas.microsoft.com/office/drawing/2014/main" id="{7B2AA83C-6F79-7A40-B286-CA6B73D42423}"/>
                </a:ext>
              </a:extLst>
            </p:cNvPr>
            <p:cNvSpPr txBox="1"/>
            <p:nvPr userDrawn="1"/>
          </p:nvSpPr>
          <p:spPr>
            <a:xfrm>
              <a:off x="6706088" y="4888280"/>
              <a:ext cx="2107357" cy="1846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65656">
                      <a:lumMod val="60000"/>
                      <a:lumOff val="40000"/>
                    </a:srgbClr>
                  </a:solidFill>
                  <a:effectLst/>
                  <a:uLnTx/>
                  <a:uFillTx/>
                  <a:latin typeface="Arial" panose="020B0604020202020204" pitchFamily="34" charset="0"/>
                  <a:ea typeface="+mn-ea"/>
                  <a:cs typeface="Arial"/>
                </a:rPr>
                <a:t>© Scaled Agile, Inc. </a:t>
              </a:r>
            </a:p>
          </p:txBody>
        </p:sp>
        <p:pic>
          <p:nvPicPr>
            <p:cNvPr id="5" name="Picture 4" descr="PPT-sized.png">
              <a:extLst>
                <a:ext uri="{FF2B5EF4-FFF2-40B4-BE49-F238E27FC236}">
                  <a16:creationId xmlns:a16="http://schemas.microsoft.com/office/drawing/2014/main" id="{6E0A23B8-F292-0641-860B-A5C7BD411EB6}"/>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6692966" y="4591426"/>
              <a:ext cx="2133600" cy="243200"/>
            </a:xfrm>
            <a:prstGeom prst="rect">
              <a:avLst/>
            </a:prstGeom>
          </p:spPr>
        </p:pic>
      </p:grpSp>
      <p:sp>
        <p:nvSpPr>
          <p:cNvPr id="10" name="Text Placeholder 5">
            <a:extLst>
              <a:ext uri="{FF2B5EF4-FFF2-40B4-BE49-F238E27FC236}">
                <a16:creationId xmlns:a16="http://schemas.microsoft.com/office/drawing/2014/main" id="{9E41C291-F22D-5143-A0CA-8B854BC2A600}"/>
              </a:ext>
            </a:extLst>
          </p:cNvPr>
          <p:cNvSpPr>
            <a:spLocks noGrp="1"/>
          </p:cNvSpPr>
          <p:nvPr>
            <p:ph type="body" sz="quarter" idx="12" hasCustomPrompt="1"/>
          </p:nvPr>
        </p:nvSpPr>
        <p:spPr>
          <a:xfrm>
            <a:off x="11517014" y="3816352"/>
            <a:ext cx="674986" cy="359833"/>
          </a:xfrm>
        </p:spPr>
        <p:txBody>
          <a:bodyPr wrap="none" lIns="0" tIns="0" rIns="0" bIns="0" anchor="ctr">
            <a:normAutofit/>
          </a:bodyPr>
          <a:lstStyle>
            <a:lvl1pPr marL="8466" indent="0" algn="ctr">
              <a:buFontTx/>
              <a:buNone/>
              <a:defRPr sz="1333" b="1" i="0">
                <a:latin typeface="Arial" panose="020B0604020202020204" pitchFamily="34" charset="0"/>
              </a:defRPr>
            </a:lvl1pPr>
            <a:lvl2pPr marL="469888" indent="0" algn="ctr">
              <a:buFontTx/>
              <a:buNone/>
              <a:defRPr sz="1333" b="0" i="0">
                <a:latin typeface="Avenir Next Medium" panose="020B0503020202020204" pitchFamily="34" charset="0"/>
              </a:defRPr>
            </a:lvl2pPr>
            <a:lvl3pPr marL="800080" indent="0" algn="ctr">
              <a:buFontTx/>
              <a:buNone/>
              <a:defRPr sz="1333" b="0" i="0">
                <a:latin typeface="Avenir Next Medium" panose="020B0503020202020204" pitchFamily="34" charset="0"/>
              </a:defRPr>
            </a:lvl3pPr>
            <a:lvl4pPr marL="800080" indent="0" algn="ctr">
              <a:buFontTx/>
              <a:buNone/>
              <a:defRPr sz="1333" b="0" i="0">
                <a:latin typeface="Avenir Next Medium" panose="020B0503020202020204" pitchFamily="34" charset="0"/>
              </a:defRPr>
            </a:lvl4pPr>
            <a:lvl5pPr marL="800080" indent="0" algn="ctr">
              <a:buFontTx/>
              <a:buNone/>
              <a:defRPr sz="1333" b="0" i="0">
                <a:latin typeface="Avenir Next Medium" panose="020B0503020202020204" pitchFamily="34" charset="0"/>
              </a:defRPr>
            </a:lvl5pPr>
          </a:lstStyle>
          <a:p>
            <a:pPr lvl="0"/>
            <a:r>
              <a:rPr lang="en-US" dirty="0"/>
              <a:t>0.0.0.0</a:t>
            </a:r>
          </a:p>
        </p:txBody>
      </p:sp>
      <p:sp>
        <p:nvSpPr>
          <p:cNvPr id="15" name="Text Placeholder 5">
            <a:extLst>
              <a:ext uri="{FF2B5EF4-FFF2-40B4-BE49-F238E27FC236}">
                <a16:creationId xmlns:a16="http://schemas.microsoft.com/office/drawing/2014/main" id="{751F615A-8E44-2B49-AD8A-F1466C2EC86C}"/>
              </a:ext>
            </a:extLst>
          </p:cNvPr>
          <p:cNvSpPr>
            <a:spLocks noGrp="1"/>
          </p:cNvSpPr>
          <p:nvPr>
            <p:ph type="body" sz="quarter" idx="11"/>
          </p:nvPr>
        </p:nvSpPr>
        <p:spPr>
          <a:xfrm>
            <a:off x="2768391" y="3816154"/>
            <a:ext cx="6387692" cy="1374153"/>
          </a:xfrm>
        </p:spPr>
        <p:txBody>
          <a:bodyPr anchor="t">
            <a:noAutofit/>
          </a:bodyPr>
          <a:lstStyle>
            <a:lvl1pPr marL="0" indent="0">
              <a:lnSpc>
                <a:spcPct val="100000"/>
              </a:lnSpc>
              <a:buFontTx/>
              <a:buNone/>
              <a:defRPr sz="1867" b="0" i="0">
                <a:solidFill>
                  <a:schemeClr val="tx1"/>
                </a:solidFill>
                <a:latin typeface="Arial" panose="020B0604020202020204" pitchFamily="34" charset="0"/>
              </a:defRPr>
            </a:lvl1pPr>
            <a:lvl2pPr marL="469888" indent="0">
              <a:buFontTx/>
              <a:buNone/>
              <a:defRPr sz="2133"/>
            </a:lvl2pPr>
            <a:lvl3pPr marL="800080" indent="0">
              <a:buFontTx/>
              <a:buNone/>
              <a:defRPr sz="2133"/>
            </a:lvl3pPr>
            <a:lvl4pPr marL="800080" indent="0">
              <a:buFontTx/>
              <a:buNone/>
              <a:defRPr sz="2133"/>
            </a:lvl4pPr>
            <a:lvl5pPr marL="800080" indent="0">
              <a:buFontTx/>
              <a:buNone/>
              <a:defRPr sz="2133"/>
            </a:lvl5pPr>
          </a:lstStyle>
          <a:p>
            <a:pPr lvl="0"/>
            <a:r>
              <a:rPr lang="en-US" dirty="0"/>
              <a:t>Click to edit Master text styles</a:t>
            </a:r>
          </a:p>
        </p:txBody>
      </p:sp>
      <p:sp>
        <p:nvSpPr>
          <p:cNvPr id="13" name="Rectangle 4">
            <a:extLst>
              <a:ext uri="{FF2B5EF4-FFF2-40B4-BE49-F238E27FC236}">
                <a16:creationId xmlns:a16="http://schemas.microsoft.com/office/drawing/2014/main" id="{AAF4C313-963F-F041-A869-CF04E63B0486}"/>
              </a:ext>
            </a:extLst>
          </p:cNvPr>
          <p:cNvSpPr>
            <a:spLocks noGrp="1" noChangeArrowheads="1"/>
          </p:cNvSpPr>
          <p:nvPr>
            <p:ph type="subTitle" idx="1"/>
          </p:nvPr>
        </p:nvSpPr>
        <p:spPr>
          <a:xfrm>
            <a:off x="629124" y="2168653"/>
            <a:ext cx="11094000" cy="550343"/>
          </a:xfrm>
          <a:prstGeom prst="rect">
            <a:avLst/>
          </a:prstGeom>
          <a:solidFill>
            <a:schemeClr val="bg1">
              <a:alpha val="0"/>
            </a:schemeClr>
          </a:solidFill>
          <a:ln>
            <a:solidFill>
              <a:schemeClr val="bg1">
                <a:alpha val="0"/>
              </a:schemeClr>
            </a:solidFill>
          </a:ln>
          <a:effectLst/>
        </p:spPr>
        <p:txBody>
          <a:bodyPr lIns="0">
            <a:spAutoFit/>
          </a:bodyPr>
          <a:lstStyle>
            <a:lvl1pPr marL="12700" indent="0" algn="l" rtl="0" eaLnBrk="1" fontAlgn="base" hangingPunct="1">
              <a:spcBef>
                <a:spcPts val="0"/>
              </a:spcBef>
              <a:spcAft>
                <a:spcPts val="200"/>
              </a:spcAft>
              <a:buClr>
                <a:schemeClr val="tx2"/>
              </a:buClr>
              <a:buSzPct val="100000"/>
              <a:buFont typeface="Wingdings" pitchFamily="2" charset="2"/>
              <a:buNone/>
              <a:tabLst/>
              <a:defRPr lang="en-US" altLang="en-US" sz="2933" b="0" i="0" dirty="0">
                <a:solidFill>
                  <a:schemeClr val="bg1"/>
                </a:solidFill>
                <a:latin typeface="Arial" panose="020B0604020202020204" pitchFamily="34" charset="0"/>
                <a:ea typeface="+mn-ea"/>
                <a:cs typeface="+mn-cs"/>
              </a:defRPr>
            </a:lvl1pPr>
          </a:lstStyle>
          <a:p>
            <a:r>
              <a:rPr lang="en-US" altLang="en-US" dirty="0"/>
              <a:t>Click to edit Master subtitle style</a:t>
            </a:r>
          </a:p>
        </p:txBody>
      </p:sp>
      <p:sp>
        <p:nvSpPr>
          <p:cNvPr id="14" name="Rectangle 3">
            <a:extLst>
              <a:ext uri="{FF2B5EF4-FFF2-40B4-BE49-F238E27FC236}">
                <a16:creationId xmlns:a16="http://schemas.microsoft.com/office/drawing/2014/main" id="{84538FDD-CEEC-5447-BE4B-039A214617FC}"/>
              </a:ext>
            </a:extLst>
          </p:cNvPr>
          <p:cNvSpPr>
            <a:spLocks noGrp="1" noChangeArrowheads="1"/>
          </p:cNvSpPr>
          <p:nvPr>
            <p:ph type="ctrTitle"/>
          </p:nvPr>
        </p:nvSpPr>
        <p:spPr>
          <a:xfrm>
            <a:off x="629124" y="524720"/>
            <a:ext cx="11094001" cy="1605453"/>
          </a:xfrm>
          <a:prstGeom prst="rect">
            <a:avLst/>
          </a:prstGeom>
          <a:solidFill>
            <a:schemeClr val="bg1">
              <a:alpha val="0"/>
            </a:schemeClr>
          </a:solidFill>
          <a:ln>
            <a:solidFill>
              <a:schemeClr val="bg1">
                <a:alpha val="0"/>
              </a:schemeClr>
            </a:solidFill>
          </a:ln>
          <a:effectLst/>
        </p:spPr>
        <p:txBody>
          <a:bodyPr tIns="45720" anchor="b" anchorCtr="0">
            <a:normAutofit/>
          </a:bodyPr>
          <a:lstStyle>
            <a:lvl1pPr algn="l" rtl="0" eaLnBrk="1" fontAlgn="base" hangingPunct="1">
              <a:spcBef>
                <a:spcPct val="0"/>
              </a:spcBef>
              <a:spcAft>
                <a:spcPct val="0"/>
              </a:spcAft>
              <a:defRPr lang="en-US" altLang="en-US" sz="4267" b="0" i="0" dirty="0">
                <a:solidFill>
                  <a:schemeClr val="bg1"/>
                </a:solidFill>
                <a:latin typeface="Arial" panose="020B0604020202020204" pitchFamily="34" charset="0"/>
                <a:ea typeface="+mj-ea"/>
                <a:cs typeface="+mj-cs"/>
              </a:defRPr>
            </a:lvl1pPr>
          </a:lstStyle>
          <a:p>
            <a:r>
              <a:rPr lang="en-US" altLang="en-US" dirty="0"/>
              <a:t>Click to edit Master title style</a:t>
            </a:r>
          </a:p>
        </p:txBody>
      </p:sp>
      <p:sp>
        <p:nvSpPr>
          <p:cNvPr id="7" name="Content Placeholder 6">
            <a:extLst>
              <a:ext uri="{FF2B5EF4-FFF2-40B4-BE49-F238E27FC236}">
                <a16:creationId xmlns:a16="http://schemas.microsoft.com/office/drawing/2014/main" id="{2F046908-E4C3-9D43-BE22-60FEB66CE787}"/>
              </a:ext>
            </a:extLst>
          </p:cNvPr>
          <p:cNvSpPr>
            <a:spLocks noGrp="1"/>
          </p:cNvSpPr>
          <p:nvPr>
            <p:ph sz="quarter" idx="13"/>
          </p:nvPr>
        </p:nvSpPr>
        <p:spPr>
          <a:xfrm>
            <a:off x="9182100" y="2776538"/>
            <a:ext cx="2335213" cy="2413000"/>
          </a:xfrm>
        </p:spPr>
        <p:txBody>
          <a:bodyPr anchor="ctr"/>
          <a:lstStyle>
            <a:lvl1pPr marL="0" indent="0" algn="ctr">
              <a:buNone/>
              <a:defRPr/>
            </a:lvl1pPr>
          </a:lstStyle>
          <a:p>
            <a:pPr lvl="0"/>
            <a:endParaRPr lang="en-US" dirty="0"/>
          </a:p>
        </p:txBody>
      </p:sp>
    </p:spTree>
    <p:extLst>
      <p:ext uri="{BB962C8B-B14F-4D97-AF65-F5344CB8AC3E}">
        <p14:creationId xmlns:p14="http://schemas.microsoft.com/office/powerpoint/2010/main" val="23184135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esson Title">
    <p:spTree>
      <p:nvGrpSpPr>
        <p:cNvPr id="1" name=""/>
        <p:cNvGrpSpPr/>
        <p:nvPr/>
      </p:nvGrpSpPr>
      <p:grpSpPr>
        <a:xfrm>
          <a:off x="0" y="0"/>
          <a:ext cx="0" cy="0"/>
          <a:chOff x="0" y="0"/>
          <a:chExt cx="0" cy="0"/>
        </a:xfrm>
      </p:grpSpPr>
      <p:pic>
        <p:nvPicPr>
          <p:cNvPr id="10" name="Picture 9" descr="4.5-PPTBackgrounds-10.jpg">
            <a:extLst>
              <a:ext uri="{FF2B5EF4-FFF2-40B4-BE49-F238E27FC236}">
                <a16:creationId xmlns:a16="http://schemas.microsoft.com/office/drawing/2014/main" id="{B48AFC67-8C77-2940-BA10-8FE449733F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86469"/>
          </a:xfrm>
          <a:prstGeom prst="rect">
            <a:avLst/>
          </a:prstGeom>
        </p:spPr>
      </p:pic>
      <p:sp>
        <p:nvSpPr>
          <p:cNvPr id="12" name="Rectangle 11">
            <a:extLst>
              <a:ext uri="{FF2B5EF4-FFF2-40B4-BE49-F238E27FC236}">
                <a16:creationId xmlns:a16="http://schemas.microsoft.com/office/drawing/2014/main" id="{9A12A627-4FFC-A04C-8CE5-0E0E527FD123}"/>
              </a:ext>
            </a:extLst>
          </p:cNvPr>
          <p:cNvSpPr/>
          <p:nvPr userDrawn="1"/>
        </p:nvSpPr>
        <p:spPr bwMode="auto">
          <a:xfrm>
            <a:off x="-2" y="0"/>
            <a:ext cx="12192001" cy="2571403"/>
          </a:xfrm>
          <a:prstGeom prst="rect">
            <a:avLst/>
          </a:prstGeom>
          <a:solidFill>
            <a:schemeClr val="accent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Arial"/>
            </a:endParaRPr>
          </a:p>
        </p:txBody>
      </p:sp>
      <p:sp>
        <p:nvSpPr>
          <p:cNvPr id="11" name="TextBox 10"/>
          <p:cNvSpPr txBox="1"/>
          <p:nvPr userDrawn="1"/>
        </p:nvSpPr>
        <p:spPr>
          <a:xfrm>
            <a:off x="8913316" y="6517707"/>
            <a:ext cx="2809809" cy="24622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65656">
                    <a:lumMod val="60000"/>
                    <a:lumOff val="40000"/>
                  </a:srgbClr>
                </a:solidFill>
                <a:effectLst/>
                <a:uLnTx/>
                <a:uFillTx/>
                <a:latin typeface="Arial" panose="020B0604020202020204" pitchFamily="34" charset="0"/>
                <a:ea typeface="+mn-ea"/>
                <a:cs typeface="Arial"/>
              </a:rPr>
              <a:t>© Scaled Agile, Inc. </a:t>
            </a:r>
          </a:p>
        </p:txBody>
      </p:sp>
      <p:pic>
        <p:nvPicPr>
          <p:cNvPr id="15" name="Picture 14" descr="PPT-sized.png"/>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8934596" y="6121901"/>
            <a:ext cx="2844800" cy="324267"/>
          </a:xfrm>
          <a:prstGeom prst="rect">
            <a:avLst/>
          </a:prstGeom>
        </p:spPr>
      </p:pic>
      <p:sp>
        <p:nvSpPr>
          <p:cNvPr id="6" name="Text Placeholder 5">
            <a:extLst>
              <a:ext uri="{FF2B5EF4-FFF2-40B4-BE49-F238E27FC236}">
                <a16:creationId xmlns:a16="http://schemas.microsoft.com/office/drawing/2014/main" id="{104401A2-7032-BF47-B480-7A4D722F0C18}"/>
              </a:ext>
            </a:extLst>
          </p:cNvPr>
          <p:cNvSpPr>
            <a:spLocks noGrp="1"/>
          </p:cNvSpPr>
          <p:nvPr>
            <p:ph type="body" sz="quarter" idx="11"/>
          </p:nvPr>
        </p:nvSpPr>
        <p:spPr>
          <a:xfrm>
            <a:off x="4358289" y="3286905"/>
            <a:ext cx="7363811" cy="1374153"/>
          </a:xfrm>
        </p:spPr>
        <p:txBody>
          <a:bodyPr anchor="ctr">
            <a:noAutofit/>
          </a:bodyPr>
          <a:lstStyle>
            <a:lvl1pPr marL="8466" indent="0">
              <a:lnSpc>
                <a:spcPct val="100000"/>
              </a:lnSpc>
              <a:buFontTx/>
              <a:buNone/>
              <a:defRPr sz="1867" b="0" i="0">
                <a:solidFill>
                  <a:schemeClr val="tx1"/>
                </a:solidFill>
                <a:latin typeface="Arial" panose="020B0604020202020204" pitchFamily="34" charset="0"/>
              </a:defRPr>
            </a:lvl1pPr>
            <a:lvl2pPr marL="469888" indent="0">
              <a:buFontTx/>
              <a:buNone/>
              <a:defRPr sz="2133"/>
            </a:lvl2pPr>
            <a:lvl3pPr marL="800080" indent="0">
              <a:buFontTx/>
              <a:buNone/>
              <a:defRPr sz="2133"/>
            </a:lvl3pPr>
            <a:lvl4pPr marL="800080" indent="0">
              <a:buFontTx/>
              <a:buNone/>
              <a:defRPr sz="2133"/>
            </a:lvl4pPr>
            <a:lvl5pPr marL="800080" indent="0">
              <a:buFontTx/>
              <a:buNone/>
              <a:defRPr sz="2133"/>
            </a:lvl5pPr>
          </a:lstStyle>
          <a:p>
            <a:pPr lvl="0"/>
            <a:r>
              <a:rPr lang="en-US" dirty="0"/>
              <a:t>Click to edit Master text styles</a:t>
            </a:r>
          </a:p>
        </p:txBody>
      </p:sp>
      <p:sp>
        <p:nvSpPr>
          <p:cNvPr id="5124" name="Rectangle 4"/>
          <p:cNvSpPr>
            <a:spLocks noGrp="1" noChangeArrowheads="1"/>
          </p:cNvSpPr>
          <p:nvPr>
            <p:ph type="subTitle" idx="1"/>
          </p:nvPr>
        </p:nvSpPr>
        <p:spPr>
          <a:xfrm>
            <a:off x="629124" y="1688973"/>
            <a:ext cx="11094000" cy="608372"/>
          </a:xfrm>
          <a:prstGeom prst="rect">
            <a:avLst/>
          </a:prstGeom>
          <a:solidFill>
            <a:schemeClr val="bg1">
              <a:alpha val="0"/>
            </a:schemeClr>
          </a:solidFill>
          <a:ln>
            <a:solidFill>
              <a:schemeClr val="bg1">
                <a:alpha val="0"/>
              </a:schemeClr>
            </a:solidFill>
          </a:ln>
          <a:effectLst/>
        </p:spPr>
        <p:txBody>
          <a:bodyPr lIns="0">
            <a:noAutofit/>
          </a:bodyPr>
          <a:lstStyle>
            <a:lvl1pPr marL="12700" indent="0" algn="l" rtl="0" eaLnBrk="1" fontAlgn="base" hangingPunct="1">
              <a:spcBef>
                <a:spcPts val="0"/>
              </a:spcBef>
              <a:spcAft>
                <a:spcPts val="200"/>
              </a:spcAft>
              <a:buClr>
                <a:schemeClr val="tx2"/>
              </a:buClr>
              <a:buSzPct val="100000"/>
              <a:buFont typeface="Wingdings" pitchFamily="2" charset="2"/>
              <a:buNone/>
              <a:tabLst/>
              <a:defRPr lang="en-US" altLang="en-US" sz="2933" b="0" i="0" dirty="0">
                <a:solidFill>
                  <a:schemeClr val="bg1"/>
                </a:solidFill>
                <a:latin typeface="Arial" panose="020B0604020202020204" pitchFamily="34" charset="0"/>
                <a:ea typeface="+mn-ea"/>
                <a:cs typeface="+mn-cs"/>
              </a:defRPr>
            </a:lvl1pPr>
          </a:lstStyle>
          <a:p>
            <a:r>
              <a:rPr lang="en-US" altLang="en-US" dirty="0"/>
              <a:t>Click to edit Master subtitle style</a:t>
            </a:r>
          </a:p>
        </p:txBody>
      </p:sp>
      <p:sp>
        <p:nvSpPr>
          <p:cNvPr id="5123" name="Rectangle 3"/>
          <p:cNvSpPr>
            <a:spLocks noGrp="1" noChangeArrowheads="1"/>
          </p:cNvSpPr>
          <p:nvPr>
            <p:ph type="ctrTitle"/>
          </p:nvPr>
        </p:nvSpPr>
        <p:spPr>
          <a:xfrm>
            <a:off x="629124" y="45040"/>
            <a:ext cx="11094001" cy="1605453"/>
          </a:xfrm>
          <a:prstGeom prst="rect">
            <a:avLst/>
          </a:prstGeom>
          <a:solidFill>
            <a:schemeClr val="bg1">
              <a:alpha val="0"/>
            </a:schemeClr>
          </a:solidFill>
          <a:ln>
            <a:solidFill>
              <a:schemeClr val="bg1">
                <a:alpha val="0"/>
              </a:schemeClr>
            </a:solidFill>
          </a:ln>
          <a:effectLst/>
        </p:spPr>
        <p:txBody>
          <a:bodyPr tIns="45720" anchor="b" anchorCtr="0">
            <a:noAutofit/>
          </a:bodyPr>
          <a:lstStyle>
            <a:lvl1pPr algn="l" rtl="0" eaLnBrk="1" fontAlgn="base" hangingPunct="1">
              <a:spcBef>
                <a:spcPct val="0"/>
              </a:spcBef>
              <a:spcAft>
                <a:spcPct val="0"/>
              </a:spcAft>
              <a:defRPr lang="en-US" altLang="en-US" sz="4267" b="0" i="0" dirty="0">
                <a:solidFill>
                  <a:schemeClr val="bg1"/>
                </a:solidFill>
                <a:latin typeface="Arial" panose="020B0604020202020204" pitchFamily="34" charset="0"/>
                <a:ea typeface="+mj-ea"/>
                <a:cs typeface="+mj-cs"/>
              </a:defRPr>
            </a:lvl1pPr>
          </a:lstStyle>
          <a:p>
            <a:r>
              <a:rPr lang="en-US" altLang="en-US" dirty="0"/>
              <a:t>Click to edit Master title style</a:t>
            </a:r>
          </a:p>
        </p:txBody>
      </p:sp>
      <p:sp>
        <p:nvSpPr>
          <p:cNvPr id="4" name="Content Placeholder 3">
            <a:extLst>
              <a:ext uri="{FF2B5EF4-FFF2-40B4-BE49-F238E27FC236}">
                <a16:creationId xmlns:a16="http://schemas.microsoft.com/office/drawing/2014/main" id="{C43C92AE-A62E-184E-9109-174B8BAC0500}"/>
              </a:ext>
            </a:extLst>
          </p:cNvPr>
          <p:cNvSpPr>
            <a:spLocks noGrp="1"/>
          </p:cNvSpPr>
          <p:nvPr>
            <p:ph sz="quarter" idx="12"/>
          </p:nvPr>
        </p:nvSpPr>
        <p:spPr>
          <a:xfrm>
            <a:off x="2949575" y="3286125"/>
            <a:ext cx="1408113" cy="1374775"/>
          </a:xfrm>
        </p:spPr>
        <p:txBody>
          <a:bodyPr anchor="ctr"/>
          <a:lstStyle>
            <a:lvl1pPr marL="0" indent="0" algn="ctr">
              <a:buNone/>
              <a:defRPr/>
            </a:lvl1pPr>
          </a:lstStyle>
          <a:p>
            <a:pPr lvl="0"/>
            <a:endParaRPr lang="en-US" dirty="0"/>
          </a:p>
        </p:txBody>
      </p:sp>
    </p:spTree>
    <p:extLst>
      <p:ext uri="{BB962C8B-B14F-4D97-AF65-F5344CB8AC3E}">
        <p14:creationId xmlns:p14="http://schemas.microsoft.com/office/powerpoint/2010/main" val="411478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5" name="Picture 4" descr="4.5-PPTBackgrounds_Test-Yellow-FullFram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F46C4A9-A409-9E43-8797-FB3513571250}"/>
              </a:ext>
            </a:extLst>
          </p:cNvPr>
          <p:cNvSpPr/>
          <p:nvPr userDrawn="1"/>
        </p:nvSpPr>
        <p:spPr bwMode="auto">
          <a:xfrm>
            <a:off x="0" y="2245167"/>
            <a:ext cx="12192000" cy="2367667"/>
          </a:xfrm>
          <a:prstGeom prst="rect">
            <a:avLst/>
          </a:prstGeom>
          <a:solidFill>
            <a:schemeClr val="bg1"/>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7" name="TextBox 6"/>
          <p:cNvSpPr txBox="1"/>
          <p:nvPr userDrawn="1"/>
        </p:nvSpPr>
        <p:spPr>
          <a:xfrm>
            <a:off x="10687456" y="6400801"/>
            <a:ext cx="872107" cy="361857"/>
          </a:xfrm>
          <a:prstGeom prst="rect">
            <a:avLst/>
          </a:prstGeom>
          <a:solidFill>
            <a:schemeClr val="bg1">
              <a:alpha val="0"/>
            </a:schemeClr>
          </a:solidFill>
          <a:ln>
            <a:solidFill>
              <a:schemeClr val="bg1">
                <a:alpha val="0"/>
              </a:schemeClr>
            </a:solidFill>
          </a:ln>
        </p:spPr>
        <p:txBody>
          <a:bodyPr wrap="square" lIns="0" tIns="0" rIns="0" bIns="0" rtlCol="0" anchor="b" anchorCtr="0">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BA28972-6D48-4F49-8D9E-11DAC31E3DF7}"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6" name="TextBox 5"/>
          <p:cNvSpPr txBox="1"/>
          <p:nvPr userDrawn="1"/>
        </p:nvSpPr>
        <p:spPr>
          <a:xfrm>
            <a:off x="2058747" y="6544591"/>
            <a:ext cx="2520232" cy="235898"/>
          </a:xfrm>
          <a:prstGeom prst="rect">
            <a:avLst/>
          </a:prstGeom>
          <a:solidFill>
            <a:schemeClr val="bg1">
              <a:alpha val="0"/>
            </a:schemeClr>
          </a:solidFill>
          <a:ln>
            <a:solidFill>
              <a:schemeClr val="bg1">
                <a:alpha val="0"/>
              </a:schemeClr>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 Scaled Agile, Inc. </a:t>
            </a:r>
          </a:p>
        </p:txBody>
      </p:sp>
      <p:pic>
        <p:nvPicPr>
          <p:cNvPr id="8" name="Picture 7" descr="PPT-size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8614" y="6579223"/>
            <a:ext cx="1490133" cy="169503"/>
          </a:xfrm>
          <a:prstGeom prst="rect">
            <a:avLst/>
          </a:prstGeom>
        </p:spPr>
      </p:pic>
      <p:sp>
        <p:nvSpPr>
          <p:cNvPr id="2" name="Title 1"/>
          <p:cNvSpPr>
            <a:spLocks noGrp="1"/>
          </p:cNvSpPr>
          <p:nvPr>
            <p:ph type="title" hasCustomPrompt="1"/>
          </p:nvPr>
        </p:nvSpPr>
        <p:spPr>
          <a:xfrm>
            <a:off x="568614" y="2245167"/>
            <a:ext cx="10990949" cy="2367667"/>
          </a:xfrm>
          <a:prstGeom prst="rect">
            <a:avLst/>
          </a:prstGeom>
          <a:solidFill>
            <a:schemeClr val="bg1"/>
          </a:solidFill>
          <a:ln w="9525">
            <a:solidFill>
              <a:schemeClr val="bg1">
                <a:alpha val="0"/>
              </a:schemeClr>
            </a:solid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lnSpc>
                <a:spcPct val="110000"/>
              </a:lnSpc>
              <a:spcBef>
                <a:spcPct val="0"/>
              </a:spcBef>
              <a:spcAft>
                <a:spcPct val="0"/>
              </a:spcAft>
              <a:defRPr lang="en-US" altLang="en-US" sz="3867" b="0" i="0" cap="none" baseline="0" dirty="0">
                <a:solidFill>
                  <a:schemeClr val="tx1"/>
                </a:solidFill>
                <a:latin typeface="Arial" panose="020B0604020202020204" pitchFamily="34" charset="0"/>
                <a:ea typeface="+mj-ea"/>
                <a:cs typeface="+mj-cs"/>
              </a:defRPr>
            </a:lvl1pPr>
          </a:lstStyle>
          <a:p>
            <a:r>
              <a:rPr lang="en-US" dirty="0"/>
              <a:t>Section Title</a:t>
            </a:r>
          </a:p>
        </p:txBody>
      </p:sp>
    </p:spTree>
    <p:extLst>
      <p:ext uri="{BB962C8B-B14F-4D97-AF65-F5344CB8AC3E}">
        <p14:creationId xmlns:p14="http://schemas.microsoft.com/office/powerpoint/2010/main" val="229592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esson Revie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65D84D3-4FB6-7944-9D40-9DF599FA057F}"/>
              </a:ext>
            </a:extLst>
          </p:cNvPr>
          <p:cNvSpPr>
            <a:spLocks noGrp="1"/>
          </p:cNvSpPr>
          <p:nvPr>
            <p:ph sz="quarter" idx="11"/>
          </p:nvPr>
        </p:nvSpPr>
        <p:spPr>
          <a:xfrm>
            <a:off x="517737" y="1693933"/>
            <a:ext cx="11167162" cy="4686868"/>
          </a:xfrm>
          <a:prstGeom prst="rect">
            <a:avLst/>
          </a:prstGeom>
        </p:spPr>
        <p:txBody>
          <a:bodyPr>
            <a:normAutofit/>
          </a:bodyPr>
          <a:lstStyle>
            <a:lvl1pPr marL="389457" marR="0" indent="-389457" algn="l" defTabSz="914400" rtl="0" eaLnBrk="1" fontAlgn="base" latinLnBrk="0" hangingPunct="1">
              <a:lnSpc>
                <a:spcPct val="110000"/>
              </a:lnSpc>
              <a:spcBef>
                <a:spcPts val="1067"/>
              </a:spcBef>
              <a:spcAft>
                <a:spcPts val="1067"/>
              </a:spcAft>
              <a:buClr>
                <a:srgbClr val="FFFFFF">
                  <a:lumMod val="65000"/>
                </a:srgbClr>
              </a:buClr>
              <a:buSzPct val="80000"/>
              <a:buFont typeface=".Lucida Grande UI Regular"/>
              <a:buChar char="►"/>
              <a:tabLst/>
              <a:defRPr lang="en-US" sz="2800" b="0" i="0" dirty="0">
                <a:solidFill>
                  <a:schemeClr val="tx1"/>
                </a:solidFill>
                <a:latin typeface="Arial" panose="020B0604020202020204" pitchFamily="34" charset="0"/>
                <a:ea typeface="+mn-ea"/>
                <a:cs typeface="+mn-cs"/>
              </a:defRPr>
            </a:lvl1pPr>
            <a:lvl2pPr marL="766214" marR="0" indent="-296326" algn="l" defTabSz="914400" rtl="0" eaLnBrk="1" fontAlgn="base" latinLnBrk="0" hangingPunct="1">
              <a:lnSpc>
                <a:spcPct val="110000"/>
              </a:lnSpc>
              <a:spcBef>
                <a:spcPts val="800"/>
              </a:spcBef>
              <a:spcAft>
                <a:spcPts val="800"/>
              </a:spcAft>
              <a:buClr>
                <a:srgbClr val="565656">
                  <a:lumMod val="50000"/>
                  <a:lumOff val="50000"/>
                </a:srgbClr>
              </a:buClr>
              <a:buSzPct val="117000"/>
              <a:buFont typeface="Lucida Grande" panose="020B0600040502020204" pitchFamily="34" charset="0"/>
              <a:buChar char="-"/>
              <a:tabLst/>
              <a:defRPr lang="en-US" sz="2600" b="0" i="0" dirty="0">
                <a:solidFill>
                  <a:schemeClr val="tx1"/>
                </a:solidFill>
                <a:latin typeface="Arial" panose="020B0604020202020204" pitchFamily="34" charset="0"/>
                <a:ea typeface="+mn-ea"/>
                <a:cs typeface="+mn-cs"/>
              </a:defRPr>
            </a:lvl2pPr>
            <a:lvl3pPr marL="1071007" marR="0" indent="-270927" algn="l" defTabSz="914400" rtl="0" eaLnBrk="1" fontAlgn="base" latinLnBrk="0" hangingPunct="1">
              <a:lnSpc>
                <a:spcPct val="110000"/>
              </a:lnSpc>
              <a:spcBef>
                <a:spcPts val="800"/>
              </a:spcBef>
              <a:spcAft>
                <a:spcPts val="800"/>
              </a:spcAft>
              <a:buClr>
                <a:srgbClr val="565656">
                  <a:lumMod val="50000"/>
                  <a:lumOff val="50000"/>
                </a:srgbClr>
              </a:buClr>
              <a:buSzPct val="117000"/>
              <a:buFont typeface="Lucida Grande"/>
              <a:buChar char="-"/>
              <a:tabLst/>
              <a:defRPr lang="en-US" sz="2400" b="0" i="0" dirty="0">
                <a:solidFill>
                  <a:schemeClr val="tx1"/>
                </a:solidFill>
                <a:latin typeface="Arial" panose="020B0604020202020204" pitchFamily="34" charset="0"/>
                <a:ea typeface="+mn-ea"/>
                <a:cs typeface="+mn-cs"/>
              </a:defRPr>
            </a:lvl3pPr>
            <a:lvl4pPr algn="l" rtl="0" eaLnBrk="1" fontAlgn="base" hangingPunct="1">
              <a:lnSpc>
                <a:spcPct val="110000"/>
              </a:lnSpc>
              <a:tabLst/>
              <a:defRPr lang="en-US" sz="2933" dirty="0">
                <a:solidFill>
                  <a:schemeClr val="tx1"/>
                </a:solidFill>
                <a:latin typeface="Avenir Next" panose="020B0503020202020204" pitchFamily="34" charset="0"/>
                <a:ea typeface="+mn-ea"/>
                <a:cs typeface="+mn-cs"/>
              </a:defRPr>
            </a:lvl4pPr>
            <a:lvl5pPr algn="l" rtl="0" eaLnBrk="1" fontAlgn="base" hangingPunct="1">
              <a:lnSpc>
                <a:spcPct val="110000"/>
              </a:lnSpc>
              <a:tabLst/>
              <a:defRPr lang="en-US" sz="2933" dirty="0">
                <a:solidFill>
                  <a:schemeClr val="tx1"/>
                </a:solidFill>
                <a:latin typeface="Avenir Next" panose="020B0503020202020204" pitchFamily="34" charset="0"/>
                <a:ea typeface="+mn-ea"/>
                <a:cs typeface="+mn-cs"/>
              </a:defRPr>
            </a:lvl5pPr>
          </a:lstStyle>
          <a:p>
            <a:pPr marL="389457" marR="0" lvl="0" indent="-389457" algn="l" defTabSz="914400" rtl="0" eaLnBrk="1" fontAlgn="base" latinLnBrk="0" hangingPunct="1">
              <a:lnSpc>
                <a:spcPct val="110000"/>
              </a:lnSpc>
              <a:spcBef>
                <a:spcPts val="1067"/>
              </a:spcBef>
              <a:spcAft>
                <a:spcPts val="1067"/>
              </a:spcAft>
              <a:buClr>
                <a:srgbClr val="FFFFFF">
                  <a:lumMod val="65000"/>
                </a:srgbClr>
              </a:buClr>
              <a:buSzPct val="80000"/>
              <a:buFont typeface=".Lucida Grande UI Regular"/>
              <a:buChar char="►"/>
              <a:tabLst/>
              <a:defRPr/>
            </a:pPr>
            <a:r>
              <a:rPr kumimoji="0" lang="en-US" sz="2800" b="0" i="0" u="none" strike="noStrike" kern="0" cap="none" spc="0" normalizeH="0" baseline="0" noProof="0" dirty="0">
                <a:ln>
                  <a:noFill/>
                </a:ln>
                <a:solidFill>
                  <a:srgbClr val="565656"/>
                </a:solidFill>
                <a:effectLst/>
                <a:uLnTx/>
                <a:uFillTx/>
                <a:latin typeface="Arial" panose="020B0604020202020204" pitchFamily="34" charset="0"/>
                <a:ea typeface="+mn-ea"/>
                <a:cs typeface="+mn-cs"/>
              </a:rPr>
              <a:t>Click to edit Master text styles</a:t>
            </a:r>
          </a:p>
          <a:p>
            <a:pPr marL="766214" marR="0" lvl="1" indent="-296326" algn="l" defTabSz="914400" rtl="0" eaLnBrk="1" fontAlgn="base" latinLnBrk="0" hangingPunct="1">
              <a:lnSpc>
                <a:spcPct val="110000"/>
              </a:lnSpc>
              <a:spcBef>
                <a:spcPts val="800"/>
              </a:spcBef>
              <a:spcAft>
                <a:spcPts val="800"/>
              </a:spcAft>
              <a:buClr>
                <a:srgbClr val="565656">
                  <a:lumMod val="50000"/>
                  <a:lumOff val="50000"/>
                </a:srgbClr>
              </a:buClr>
              <a:buSzPct val="117000"/>
              <a:buFont typeface="Lucida Grande" panose="020B0600040502020204" pitchFamily="34" charset="0"/>
              <a:buChar char="-"/>
              <a:tabLst/>
              <a:defRPr/>
            </a:pPr>
            <a:r>
              <a:rPr kumimoji="0" lang="en-US" sz="2600" b="0" i="0" u="none" strike="noStrike" kern="0" cap="none" spc="0" normalizeH="0" baseline="0" noProof="0" dirty="0">
                <a:ln>
                  <a:noFill/>
                </a:ln>
                <a:solidFill>
                  <a:srgbClr val="565656"/>
                </a:solidFill>
                <a:effectLst/>
                <a:uLnTx/>
                <a:uFillTx/>
                <a:latin typeface="Arial" panose="020B0604020202020204" pitchFamily="34" charset="0"/>
                <a:cs typeface="+mn-cs"/>
              </a:rPr>
              <a:t>Second level</a:t>
            </a:r>
          </a:p>
          <a:p>
            <a:pPr marL="1071007" marR="0" lvl="2" indent="-270927" algn="l" defTabSz="914400" rtl="0" eaLnBrk="1" fontAlgn="base" latinLnBrk="0" hangingPunct="1">
              <a:lnSpc>
                <a:spcPct val="110000"/>
              </a:lnSpc>
              <a:spcBef>
                <a:spcPts val="800"/>
              </a:spcBef>
              <a:spcAft>
                <a:spcPts val="800"/>
              </a:spcAft>
              <a:buClr>
                <a:srgbClr val="565656">
                  <a:lumMod val="50000"/>
                  <a:lumOff val="50000"/>
                </a:srgbClr>
              </a:buClr>
              <a:buSzPct val="117000"/>
              <a:buFont typeface="Lucida Grande"/>
              <a:buChar char="-"/>
              <a:tabLst/>
              <a:defRPr/>
            </a:pPr>
            <a:r>
              <a:rPr kumimoji="0" lang="en-US" altLang="en-US" sz="2267" b="0" i="0" u="none" strike="noStrike" kern="0" cap="none" spc="0" normalizeH="0" baseline="0" noProof="0" dirty="0">
                <a:ln>
                  <a:noFill/>
                </a:ln>
                <a:solidFill>
                  <a:srgbClr val="565656"/>
                </a:solidFill>
                <a:effectLst/>
                <a:uLnTx/>
                <a:uFillTx/>
                <a:latin typeface="Avenir Next" panose="020B0503020202020204" pitchFamily="34" charset="0"/>
                <a:cs typeface="+mn-cs"/>
              </a:rPr>
              <a:t>Third level</a:t>
            </a:r>
          </a:p>
        </p:txBody>
      </p:sp>
      <p:sp>
        <p:nvSpPr>
          <p:cNvPr id="4" name="Text Placeholder 3"/>
          <p:cNvSpPr>
            <a:spLocks noGrp="1"/>
          </p:cNvSpPr>
          <p:nvPr>
            <p:ph type="body" sz="quarter" idx="10"/>
          </p:nvPr>
        </p:nvSpPr>
        <p:spPr>
          <a:xfrm>
            <a:off x="523209" y="987708"/>
            <a:ext cx="11155172" cy="598331"/>
          </a:xfrm>
          <a:prstGeom prst="rect">
            <a:avLst/>
          </a:prstGeom>
        </p:spPr>
        <p:txBody>
          <a:bodyPr lIns="0">
            <a:normAutofit/>
          </a:bodyPr>
          <a:lstStyle>
            <a:lvl1pPr marL="0" indent="0">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endParaRPr lang="en-US" dirty="0"/>
          </a:p>
        </p:txBody>
      </p:sp>
      <p:sp>
        <p:nvSpPr>
          <p:cNvPr id="8" name="Title Placeholder 4">
            <a:extLst>
              <a:ext uri="{FF2B5EF4-FFF2-40B4-BE49-F238E27FC236}">
                <a16:creationId xmlns:a16="http://schemas.microsoft.com/office/drawing/2014/main" id="{79670FE5-5DC9-9145-A1A8-C0DE0F840C20}"/>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Tree>
    <p:extLst>
      <p:ext uri="{BB962C8B-B14F-4D97-AF65-F5344CB8AC3E}">
        <p14:creationId xmlns:p14="http://schemas.microsoft.com/office/powerpoint/2010/main" val="876984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5" name="Picture 4" descr="4.5-PPTBackgrounds_Test-Yellow-FullFram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1511B7B-88BB-834A-8919-3B85093EACFE}"/>
              </a:ext>
            </a:extLst>
          </p:cNvPr>
          <p:cNvSpPr/>
          <p:nvPr userDrawn="1"/>
        </p:nvSpPr>
        <p:spPr>
          <a:xfrm>
            <a:off x="0" y="2245167"/>
            <a:ext cx="12192000" cy="2371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userDrawn="1"/>
        </p:nvSpPr>
        <p:spPr>
          <a:xfrm>
            <a:off x="2058747" y="6544591"/>
            <a:ext cx="2520232" cy="235898"/>
          </a:xfrm>
          <a:prstGeom prst="rect">
            <a:avLst/>
          </a:prstGeom>
          <a:solidFill>
            <a:schemeClr val="bg1">
              <a:alpha val="0"/>
            </a:schemeClr>
          </a:solidFill>
          <a:ln>
            <a:solidFill>
              <a:schemeClr val="bg1">
                <a:alpha val="0"/>
              </a:schemeClr>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FFFFFF"/>
                </a:solidFill>
                <a:effectLst/>
                <a:uLnTx/>
                <a:uFillTx/>
                <a:latin typeface="Arial" panose="020B0604020202020204" pitchFamily="34" charset="0"/>
                <a:ea typeface="+mn-ea"/>
                <a:cs typeface="Arial"/>
              </a:rPr>
              <a:t>© Scaled Agile, Inc. </a:t>
            </a:r>
          </a:p>
        </p:txBody>
      </p:sp>
      <p:pic>
        <p:nvPicPr>
          <p:cNvPr id="8" name="Picture 7" descr="PPT-size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8614" y="6579223"/>
            <a:ext cx="1490133" cy="169503"/>
          </a:xfrm>
          <a:prstGeom prst="rect">
            <a:avLst/>
          </a:prstGeom>
        </p:spPr>
      </p:pic>
      <p:sp>
        <p:nvSpPr>
          <p:cNvPr id="2" name="Title 1"/>
          <p:cNvSpPr>
            <a:spLocks noGrp="1"/>
          </p:cNvSpPr>
          <p:nvPr>
            <p:ph type="title" hasCustomPrompt="1"/>
          </p:nvPr>
        </p:nvSpPr>
        <p:spPr>
          <a:xfrm>
            <a:off x="279990" y="2248560"/>
            <a:ext cx="11632020" cy="23676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lnSpc>
                <a:spcPct val="110000"/>
              </a:lnSpc>
              <a:spcBef>
                <a:spcPct val="0"/>
              </a:spcBef>
              <a:spcAft>
                <a:spcPct val="0"/>
              </a:spcAft>
              <a:defRPr lang="en-US" altLang="en-US" sz="3867" b="0" i="0" cap="none" baseline="0" dirty="0">
                <a:solidFill>
                  <a:schemeClr val="tx1"/>
                </a:solidFill>
                <a:latin typeface="Arial" panose="020B0604020202020204" pitchFamily="34" charset="0"/>
                <a:ea typeface="+mj-ea"/>
                <a:cs typeface="+mj-cs"/>
              </a:defRPr>
            </a:lvl1pPr>
          </a:lstStyle>
          <a:p>
            <a:r>
              <a:rPr lang="en-US" dirty="0"/>
              <a:t>Section Title</a:t>
            </a:r>
          </a:p>
        </p:txBody>
      </p:sp>
      <p:sp>
        <p:nvSpPr>
          <p:cNvPr id="3" name="Slide Number Placeholder 2">
            <a:extLst>
              <a:ext uri="{FF2B5EF4-FFF2-40B4-BE49-F238E27FC236}">
                <a16:creationId xmlns:a16="http://schemas.microsoft.com/office/drawing/2014/main" id="{87C1934F-2ED3-804D-A4E4-ADBC40CE2497}"/>
              </a:ext>
            </a:extLst>
          </p:cNvPr>
          <p:cNvSpPr>
            <a:spLocks noGrp="1"/>
          </p:cNvSpPr>
          <p:nvPr>
            <p:ph type="sldNum" sz="quarter" idx="10"/>
          </p:nvPr>
        </p:nvSpPr>
        <p:spPr/>
        <p:txBody>
          <a:bodyPr/>
          <a:lstStyle>
            <a:lvl1pPr>
              <a:defRPr>
                <a:solidFill>
                  <a:schemeClr val="bg1"/>
                </a:solidFill>
              </a:defRPr>
            </a:lvl1pPr>
          </a:lstStyle>
          <a:p>
            <a:fld id="{46FDB4EE-536A-4449-BF24-E81C662A4DA7}" type="slidenum">
              <a:rPr lang="en-US" smtClean="0"/>
              <a:pPr/>
              <a:t>‹#›</a:t>
            </a:fld>
            <a:endParaRPr lang="en-US"/>
          </a:p>
        </p:txBody>
      </p:sp>
    </p:spTree>
    <p:extLst>
      <p:ext uri="{BB962C8B-B14F-4D97-AF65-F5344CB8AC3E}">
        <p14:creationId xmlns:p14="http://schemas.microsoft.com/office/powerpoint/2010/main" val="322452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Color 01">
    <p:spTree>
      <p:nvGrpSpPr>
        <p:cNvPr id="1" name=""/>
        <p:cNvGrpSpPr/>
        <p:nvPr/>
      </p:nvGrpSpPr>
      <p:grpSpPr>
        <a:xfrm>
          <a:off x="0" y="0"/>
          <a:ext cx="0" cy="0"/>
          <a:chOff x="0" y="0"/>
          <a:chExt cx="0" cy="0"/>
        </a:xfrm>
      </p:grpSpPr>
      <p:pic>
        <p:nvPicPr>
          <p:cNvPr id="3" name="Picture 2" descr="4.5-PPTBackgrounds_Blue-patter-Full-Screen.png">
            <a:extLst>
              <a:ext uri="{FF2B5EF4-FFF2-40B4-BE49-F238E27FC236}">
                <a16:creationId xmlns:a16="http://schemas.microsoft.com/office/drawing/2014/main" id="{E498B519-48C8-7743-BFF1-3A1C0A37AB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224511" cy="6876288"/>
          </a:xfrm>
          <a:prstGeom prst="rect">
            <a:avLst/>
          </a:prstGeom>
        </p:spPr>
      </p:pic>
      <p:sp>
        <p:nvSpPr>
          <p:cNvPr id="4" name="TextBox 3">
            <a:extLst>
              <a:ext uri="{FF2B5EF4-FFF2-40B4-BE49-F238E27FC236}">
                <a16:creationId xmlns:a16="http://schemas.microsoft.com/office/drawing/2014/main" id="{9FE6A41D-DBC9-E74A-9454-9FE7A51D6705}"/>
              </a:ext>
            </a:extLst>
          </p:cNvPr>
          <p:cNvSpPr txBox="1"/>
          <p:nvPr userDrawn="1"/>
        </p:nvSpPr>
        <p:spPr>
          <a:xfrm>
            <a:off x="2012213" y="6538800"/>
            <a:ext cx="1747763" cy="215444"/>
          </a:xfrm>
          <a:prstGeom prst="rect">
            <a:avLst/>
          </a:prstGeom>
          <a:solidFill>
            <a:schemeClr val="bg1">
              <a:alpha val="0"/>
            </a:schemeClr>
          </a:solidFill>
          <a:ln>
            <a:solidFill>
              <a:schemeClr val="bg1">
                <a:alpha val="0"/>
              </a:schemeClr>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a:rPr>
              <a:t>© Scaled Agile, Inc. </a:t>
            </a:r>
          </a:p>
        </p:txBody>
      </p:sp>
      <p:pic>
        <p:nvPicPr>
          <p:cNvPr id="5" name="Picture 4" descr="PPT-sized.png">
            <a:extLst>
              <a:ext uri="{FF2B5EF4-FFF2-40B4-BE49-F238E27FC236}">
                <a16:creationId xmlns:a16="http://schemas.microsoft.com/office/drawing/2014/main" id="{D41B94E0-ABDA-D34C-B366-F1FEE4EB72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8614" y="6579223"/>
            <a:ext cx="1490133" cy="169503"/>
          </a:xfrm>
          <a:prstGeom prst="rect">
            <a:avLst/>
          </a:prstGeom>
        </p:spPr>
      </p:pic>
      <p:sp>
        <p:nvSpPr>
          <p:cNvPr id="2" name="Title 1">
            <a:extLst>
              <a:ext uri="{FF2B5EF4-FFF2-40B4-BE49-F238E27FC236}">
                <a16:creationId xmlns:a16="http://schemas.microsoft.com/office/drawing/2014/main" id="{C0994532-40EF-AC46-B920-9170A3C231F1}"/>
              </a:ext>
            </a:extLst>
          </p:cNvPr>
          <p:cNvSpPr>
            <a:spLocks noGrp="1"/>
          </p:cNvSpPr>
          <p:nvPr>
            <p:ph type="title"/>
          </p:nvPr>
        </p:nvSpPr>
        <p:spPr>
          <a:xfrm>
            <a:off x="3987385" y="439712"/>
            <a:ext cx="7636003" cy="5836169"/>
          </a:xfrm>
          <a:prstGeom prst="rect">
            <a:avLst/>
          </a:prstGeom>
        </p:spPr>
        <p:txBody>
          <a:bodyPr wrap="square" lIns="0" tIns="45720" rIns="91440" bIns="45720" anchor="ctr">
            <a:normAutofit/>
          </a:bodyPr>
          <a:lstStyle>
            <a:lvl1pPr marL="0" algn="l" defTabSz="1219170" rtl="0" eaLnBrk="1" latinLnBrk="0" hangingPunct="1">
              <a:lnSpc>
                <a:spcPct val="150000"/>
              </a:lnSpc>
              <a:defRPr lang="en-US" sz="2800" b="0" i="0" kern="1200" dirty="0">
                <a:solidFill>
                  <a:schemeClr val="bg1"/>
                </a:solidFill>
                <a:latin typeface="Arial" panose="020B0604020202020204" pitchFamily="34" charset="0"/>
                <a:ea typeface="+mn-ea"/>
                <a:cs typeface="+mn-cs"/>
              </a:defRPr>
            </a:lvl1pPr>
          </a:lstStyle>
          <a:p>
            <a:r>
              <a:rPr lang="en-US" dirty="0"/>
              <a:t>Click to edit Master title style</a:t>
            </a:r>
          </a:p>
        </p:txBody>
      </p:sp>
      <p:sp>
        <p:nvSpPr>
          <p:cNvPr id="12" name="Picture Placeholder 11">
            <a:extLst>
              <a:ext uri="{FF2B5EF4-FFF2-40B4-BE49-F238E27FC236}">
                <a16:creationId xmlns:a16="http://schemas.microsoft.com/office/drawing/2014/main" id="{A5748658-FD49-A848-89C8-6D110621B832}"/>
              </a:ext>
            </a:extLst>
          </p:cNvPr>
          <p:cNvSpPr>
            <a:spLocks noGrp="1"/>
          </p:cNvSpPr>
          <p:nvPr>
            <p:ph type="pic" sz="quarter" idx="10"/>
          </p:nvPr>
        </p:nvSpPr>
        <p:spPr>
          <a:xfrm>
            <a:off x="568613" y="439713"/>
            <a:ext cx="3029027" cy="5836169"/>
          </a:xfrm>
          <a:prstGeom prst="rect">
            <a:avLst/>
          </a:prstGeom>
        </p:spPr>
        <p:txBody>
          <a:bodyPr anchor="ctr"/>
          <a:lstStyle>
            <a:lvl1pPr marL="8466" indent="0" algn="ctr">
              <a:buNone/>
              <a:defRPr/>
            </a:lvl1pPr>
          </a:lstStyle>
          <a:p>
            <a:endParaRPr lang="en-US" dirty="0"/>
          </a:p>
        </p:txBody>
      </p:sp>
    </p:spTree>
    <p:extLst>
      <p:ext uri="{BB962C8B-B14F-4D97-AF65-F5344CB8AC3E}">
        <p14:creationId xmlns:p14="http://schemas.microsoft.com/office/powerpoint/2010/main" val="4561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ull Color 02">
    <p:spTree>
      <p:nvGrpSpPr>
        <p:cNvPr id="1" name=""/>
        <p:cNvGrpSpPr/>
        <p:nvPr/>
      </p:nvGrpSpPr>
      <p:grpSpPr>
        <a:xfrm>
          <a:off x="0" y="0"/>
          <a:ext cx="0" cy="0"/>
          <a:chOff x="0" y="0"/>
          <a:chExt cx="0" cy="0"/>
        </a:xfrm>
      </p:grpSpPr>
      <p:pic>
        <p:nvPicPr>
          <p:cNvPr id="3" name="Picture 2" descr="4.5-PPTBackgrounds_Blue-patter-Full-Screen.png">
            <a:extLst>
              <a:ext uri="{FF2B5EF4-FFF2-40B4-BE49-F238E27FC236}">
                <a16:creationId xmlns:a16="http://schemas.microsoft.com/office/drawing/2014/main" id="{E498B519-48C8-7743-BFF1-3A1C0A37AB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0"/>
            <a:ext cx="12224511" cy="6876288"/>
          </a:xfrm>
          <a:prstGeom prst="rect">
            <a:avLst/>
          </a:prstGeom>
        </p:spPr>
      </p:pic>
      <p:sp>
        <p:nvSpPr>
          <p:cNvPr id="4" name="TextBox 3">
            <a:extLst>
              <a:ext uri="{FF2B5EF4-FFF2-40B4-BE49-F238E27FC236}">
                <a16:creationId xmlns:a16="http://schemas.microsoft.com/office/drawing/2014/main" id="{9FE6A41D-DBC9-E74A-9454-9FE7A51D6705}"/>
              </a:ext>
            </a:extLst>
          </p:cNvPr>
          <p:cNvSpPr txBox="1"/>
          <p:nvPr userDrawn="1"/>
        </p:nvSpPr>
        <p:spPr>
          <a:xfrm>
            <a:off x="2012213" y="6538800"/>
            <a:ext cx="1747763" cy="215444"/>
          </a:xfrm>
          <a:prstGeom prst="rect">
            <a:avLst/>
          </a:prstGeom>
          <a:solidFill>
            <a:schemeClr val="bg1">
              <a:alpha val="0"/>
            </a:schemeClr>
          </a:solidFill>
          <a:ln>
            <a:solidFill>
              <a:schemeClr val="bg1">
                <a:alpha val="0"/>
              </a:schemeClr>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a:rPr>
              <a:t>© Scaled Agile, Inc. </a:t>
            </a:r>
          </a:p>
        </p:txBody>
      </p:sp>
      <p:pic>
        <p:nvPicPr>
          <p:cNvPr id="5" name="Picture 4" descr="PPT-sized.png">
            <a:extLst>
              <a:ext uri="{FF2B5EF4-FFF2-40B4-BE49-F238E27FC236}">
                <a16:creationId xmlns:a16="http://schemas.microsoft.com/office/drawing/2014/main" id="{D41B94E0-ABDA-D34C-B366-F1FEE4EB72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8614" y="6579223"/>
            <a:ext cx="1490133" cy="169503"/>
          </a:xfrm>
          <a:prstGeom prst="rect">
            <a:avLst/>
          </a:prstGeom>
        </p:spPr>
      </p:pic>
      <p:sp>
        <p:nvSpPr>
          <p:cNvPr id="2" name="Title 1">
            <a:extLst>
              <a:ext uri="{FF2B5EF4-FFF2-40B4-BE49-F238E27FC236}">
                <a16:creationId xmlns:a16="http://schemas.microsoft.com/office/drawing/2014/main" id="{C0994532-40EF-AC46-B920-9170A3C231F1}"/>
              </a:ext>
            </a:extLst>
          </p:cNvPr>
          <p:cNvSpPr>
            <a:spLocks noGrp="1"/>
          </p:cNvSpPr>
          <p:nvPr>
            <p:ph type="title"/>
          </p:nvPr>
        </p:nvSpPr>
        <p:spPr>
          <a:xfrm>
            <a:off x="8101353" y="442366"/>
            <a:ext cx="3508711" cy="5847844"/>
          </a:xfrm>
          <a:prstGeom prst="rect">
            <a:avLst/>
          </a:prstGeom>
        </p:spPr>
        <p:txBody>
          <a:bodyPr wrap="square" lIns="0" tIns="45720" rIns="91440" bIns="45720">
            <a:normAutofit/>
          </a:bodyPr>
          <a:lstStyle>
            <a:lvl1pPr marL="0" algn="l" defTabSz="1219170" rtl="0" eaLnBrk="1" latinLnBrk="0" hangingPunct="1">
              <a:lnSpc>
                <a:spcPct val="150000"/>
              </a:lnSpc>
              <a:defRPr lang="en-US" sz="2800" i="0" kern="1200" dirty="0">
                <a:solidFill>
                  <a:schemeClr val="bg1"/>
                </a:solidFill>
                <a:latin typeface="+mn-lt"/>
                <a:ea typeface="+mn-ea"/>
                <a:cs typeface="+mn-cs"/>
              </a:defRPr>
            </a:lvl1pPr>
          </a:lstStyle>
          <a:p>
            <a:r>
              <a:rPr lang="en-US" dirty="0"/>
              <a:t>Click to edit Master title style</a:t>
            </a:r>
          </a:p>
        </p:txBody>
      </p:sp>
      <p:sp>
        <p:nvSpPr>
          <p:cNvPr id="12" name="Picture Placeholder 11">
            <a:extLst>
              <a:ext uri="{FF2B5EF4-FFF2-40B4-BE49-F238E27FC236}">
                <a16:creationId xmlns:a16="http://schemas.microsoft.com/office/drawing/2014/main" id="{A5748658-FD49-A848-89C8-6D110621B832}"/>
              </a:ext>
            </a:extLst>
          </p:cNvPr>
          <p:cNvSpPr>
            <a:spLocks noGrp="1"/>
          </p:cNvSpPr>
          <p:nvPr>
            <p:ph type="pic" sz="quarter" idx="10"/>
          </p:nvPr>
        </p:nvSpPr>
        <p:spPr>
          <a:xfrm>
            <a:off x="568614" y="442364"/>
            <a:ext cx="7176305" cy="5847845"/>
          </a:xfrm>
          <a:prstGeom prst="rect">
            <a:avLst/>
          </a:prstGeom>
        </p:spPr>
        <p:txBody>
          <a:bodyPr anchor="ctr"/>
          <a:lstStyle>
            <a:lvl1pPr marL="8466" indent="0">
              <a:buNone/>
              <a:defRPr/>
            </a:lvl1pPr>
          </a:lstStyle>
          <a:p>
            <a:endParaRPr lang="en-US" dirty="0"/>
          </a:p>
        </p:txBody>
      </p:sp>
    </p:spTree>
    <p:extLst>
      <p:ext uri="{BB962C8B-B14F-4D97-AF65-F5344CB8AC3E}">
        <p14:creationId xmlns:p14="http://schemas.microsoft.com/office/powerpoint/2010/main" val="3341980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Color 03">
    <p:spTree>
      <p:nvGrpSpPr>
        <p:cNvPr id="1" name=""/>
        <p:cNvGrpSpPr/>
        <p:nvPr/>
      </p:nvGrpSpPr>
      <p:grpSpPr>
        <a:xfrm>
          <a:off x="0" y="0"/>
          <a:ext cx="0" cy="0"/>
          <a:chOff x="0" y="0"/>
          <a:chExt cx="0" cy="0"/>
        </a:xfrm>
      </p:grpSpPr>
      <p:pic>
        <p:nvPicPr>
          <p:cNvPr id="3" name="Picture 2" descr="4.5-PPTBackgrounds_Blue-patter-Full-Screen.png">
            <a:extLst>
              <a:ext uri="{FF2B5EF4-FFF2-40B4-BE49-F238E27FC236}">
                <a16:creationId xmlns:a16="http://schemas.microsoft.com/office/drawing/2014/main" id="{E498B519-48C8-7743-BFF1-3A1C0A37AB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0"/>
            <a:ext cx="12224511" cy="6876288"/>
          </a:xfrm>
          <a:prstGeom prst="rect">
            <a:avLst/>
          </a:prstGeom>
        </p:spPr>
      </p:pic>
      <p:sp>
        <p:nvSpPr>
          <p:cNvPr id="4" name="TextBox 3">
            <a:extLst>
              <a:ext uri="{FF2B5EF4-FFF2-40B4-BE49-F238E27FC236}">
                <a16:creationId xmlns:a16="http://schemas.microsoft.com/office/drawing/2014/main" id="{9FE6A41D-DBC9-E74A-9454-9FE7A51D6705}"/>
              </a:ext>
            </a:extLst>
          </p:cNvPr>
          <p:cNvSpPr txBox="1"/>
          <p:nvPr userDrawn="1"/>
        </p:nvSpPr>
        <p:spPr>
          <a:xfrm>
            <a:off x="2012213" y="6538800"/>
            <a:ext cx="1747763" cy="215444"/>
          </a:xfrm>
          <a:prstGeom prst="rect">
            <a:avLst/>
          </a:prstGeom>
          <a:solidFill>
            <a:schemeClr val="bg1">
              <a:alpha val="0"/>
            </a:schemeClr>
          </a:solidFill>
          <a:ln>
            <a:solidFill>
              <a:schemeClr val="bg1">
                <a:alpha val="0"/>
              </a:schemeClr>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a:rPr>
              <a:t>© Scaled Agile, Inc. </a:t>
            </a:r>
          </a:p>
        </p:txBody>
      </p:sp>
      <p:pic>
        <p:nvPicPr>
          <p:cNvPr id="5" name="Picture 4" descr="PPT-sized.png">
            <a:extLst>
              <a:ext uri="{FF2B5EF4-FFF2-40B4-BE49-F238E27FC236}">
                <a16:creationId xmlns:a16="http://schemas.microsoft.com/office/drawing/2014/main" id="{D41B94E0-ABDA-D34C-B366-F1FEE4EB72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8614" y="6579223"/>
            <a:ext cx="1490133" cy="169503"/>
          </a:xfrm>
          <a:prstGeom prst="rect">
            <a:avLst/>
          </a:prstGeom>
        </p:spPr>
      </p:pic>
      <p:sp>
        <p:nvSpPr>
          <p:cNvPr id="2" name="Title 1">
            <a:extLst>
              <a:ext uri="{FF2B5EF4-FFF2-40B4-BE49-F238E27FC236}">
                <a16:creationId xmlns:a16="http://schemas.microsoft.com/office/drawing/2014/main" id="{C0994532-40EF-AC46-B920-9170A3C231F1}"/>
              </a:ext>
            </a:extLst>
          </p:cNvPr>
          <p:cNvSpPr>
            <a:spLocks noGrp="1"/>
          </p:cNvSpPr>
          <p:nvPr>
            <p:ph type="title"/>
          </p:nvPr>
        </p:nvSpPr>
        <p:spPr>
          <a:xfrm>
            <a:off x="1794933" y="442366"/>
            <a:ext cx="9815132" cy="4739234"/>
          </a:xfrm>
          <a:prstGeom prst="rect">
            <a:avLst/>
          </a:prstGeom>
        </p:spPr>
        <p:txBody>
          <a:bodyPr wrap="square" lIns="0" tIns="45720" rIns="91440" bIns="45720">
            <a:normAutofit/>
          </a:bodyPr>
          <a:lstStyle>
            <a:lvl1pPr marL="0" algn="l" defTabSz="1219170" rtl="0" eaLnBrk="1" latinLnBrk="0" hangingPunct="1">
              <a:lnSpc>
                <a:spcPct val="150000"/>
              </a:lnSpc>
              <a:defRPr lang="en-US" sz="3600" i="0" kern="1200" dirty="0">
                <a:solidFill>
                  <a:schemeClr val="bg1"/>
                </a:solidFill>
                <a:latin typeface="+mn-lt"/>
                <a:ea typeface="+mn-ea"/>
                <a:cs typeface="+mn-cs"/>
              </a:defRPr>
            </a:lvl1pPr>
          </a:lstStyle>
          <a:p>
            <a:r>
              <a:rPr lang="en-US" dirty="0"/>
              <a:t>Click to edit Master title style</a:t>
            </a:r>
          </a:p>
        </p:txBody>
      </p:sp>
      <p:sp>
        <p:nvSpPr>
          <p:cNvPr id="9" name="TextBox 8">
            <a:extLst>
              <a:ext uri="{FF2B5EF4-FFF2-40B4-BE49-F238E27FC236}">
                <a16:creationId xmlns:a16="http://schemas.microsoft.com/office/drawing/2014/main" id="{BC566F8B-BFEE-A041-BC00-28BF42181C6E}"/>
              </a:ext>
            </a:extLst>
          </p:cNvPr>
          <p:cNvSpPr txBox="1"/>
          <p:nvPr userDrawn="1"/>
        </p:nvSpPr>
        <p:spPr>
          <a:xfrm>
            <a:off x="657518" y="633618"/>
            <a:ext cx="1069682" cy="3477875"/>
          </a:xfrm>
          <a:prstGeom prst="rect">
            <a:avLst/>
          </a:prstGeom>
          <a:noFill/>
        </p:spPr>
        <p:txBody>
          <a:bodyPr wrap="square" rtlCol="0">
            <a:spAutoFit/>
          </a:bodyPr>
          <a:lstStyle/>
          <a:p>
            <a:r>
              <a:rPr lang="en-US" sz="22000" dirty="0">
                <a:solidFill>
                  <a:srgbClr val="FFFFFF">
                    <a:alpha val="25000"/>
                  </a:srgbClr>
                </a:solidFill>
                <a:cs typeface="Arial"/>
              </a:rPr>
              <a:t>“</a:t>
            </a:r>
          </a:p>
        </p:txBody>
      </p:sp>
      <p:sp>
        <p:nvSpPr>
          <p:cNvPr id="14" name="Text Placeholder 13">
            <a:extLst>
              <a:ext uri="{FF2B5EF4-FFF2-40B4-BE49-F238E27FC236}">
                <a16:creationId xmlns:a16="http://schemas.microsoft.com/office/drawing/2014/main" id="{CB4B4C0D-0987-E244-81C7-F7F79C1E5881}"/>
              </a:ext>
            </a:extLst>
          </p:cNvPr>
          <p:cNvSpPr>
            <a:spLocks noGrp="1"/>
          </p:cNvSpPr>
          <p:nvPr>
            <p:ph type="body" sz="quarter" idx="10"/>
          </p:nvPr>
        </p:nvSpPr>
        <p:spPr>
          <a:xfrm>
            <a:off x="5106077" y="5623966"/>
            <a:ext cx="6503988" cy="533400"/>
          </a:xfrm>
        </p:spPr>
        <p:txBody>
          <a:bodyPr lIns="0" tIns="0" rIns="0" bIns="0" anchor="t">
            <a:normAutofit/>
          </a:bodyPr>
          <a:lstStyle>
            <a:lvl1pPr marL="0" indent="0" algn="r">
              <a:buFontTx/>
              <a:buNone/>
              <a:defRPr sz="2400" i="1">
                <a:solidFill>
                  <a:schemeClr val="bg1"/>
                </a:solidFill>
              </a:defRPr>
            </a:lvl1pPr>
            <a:lvl2pPr marL="469888" indent="0" algn="r">
              <a:buFontTx/>
              <a:buNone/>
              <a:defRPr sz="2200" i="1">
                <a:solidFill>
                  <a:schemeClr val="bg1"/>
                </a:solidFill>
              </a:defRPr>
            </a:lvl2pPr>
            <a:lvl3pPr marL="611701" indent="0" algn="r">
              <a:buFontTx/>
              <a:buNone/>
              <a:defRPr sz="2200" i="1">
                <a:solidFill>
                  <a:schemeClr val="bg1"/>
                </a:solidFill>
              </a:defRPr>
            </a:lvl3pPr>
            <a:lvl4pPr marL="852996" indent="0" algn="r">
              <a:buFontTx/>
              <a:buNone/>
              <a:defRPr sz="2200" i="1">
                <a:solidFill>
                  <a:schemeClr val="bg1"/>
                </a:solidFill>
              </a:defRPr>
            </a:lvl4pPr>
            <a:lvl5pPr marL="800080" indent="0" algn="r">
              <a:buFontTx/>
              <a:buNone/>
              <a:defRPr sz="2200" i="1">
                <a:solidFill>
                  <a:schemeClr val="bg1"/>
                </a:solidFill>
              </a:defRPr>
            </a:lvl5pPr>
          </a:lstStyle>
          <a:p>
            <a:pPr lvl="0"/>
            <a:r>
              <a:rPr lang="en-US" dirty="0"/>
              <a:t>Click to edit Master text style</a:t>
            </a:r>
          </a:p>
        </p:txBody>
      </p:sp>
    </p:spTree>
    <p:extLst>
      <p:ext uri="{BB962C8B-B14F-4D97-AF65-F5344CB8AC3E}">
        <p14:creationId xmlns:p14="http://schemas.microsoft.com/office/powerpoint/2010/main" val="15181612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ctivities 01-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0" y="0"/>
            <a:ext cx="12203152"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8" y="1384300"/>
            <a:ext cx="11386492" cy="4702735"/>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pic>
        <p:nvPicPr>
          <p:cNvPr id="17" name="Picture 16">
            <a:extLst>
              <a:ext uri="{FF2B5EF4-FFF2-40B4-BE49-F238E27FC236}">
                <a16:creationId xmlns:a16="http://schemas.microsoft.com/office/drawing/2014/main" id="{84649797-1499-F143-9094-3A50A4CFD8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9" name="Text Placeholder 18">
            <a:extLst>
              <a:ext uri="{FF2B5EF4-FFF2-40B4-BE49-F238E27FC236}">
                <a16:creationId xmlns:a16="http://schemas.microsoft.com/office/drawing/2014/main" id="{F90AD724-0D8E-4E46-92A8-1616096668F1}"/>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25" name="Text Placeholder 16">
            <a:extLst>
              <a:ext uri="{FF2B5EF4-FFF2-40B4-BE49-F238E27FC236}">
                <a16:creationId xmlns:a16="http://schemas.microsoft.com/office/drawing/2014/main" id="{9A018F66-BCDA-1248-9FB5-62B6B744EBAC}"/>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  </a:t>
            </a:r>
          </a:p>
        </p:txBody>
      </p:sp>
      <p:sp>
        <p:nvSpPr>
          <p:cNvPr id="9" name="Picture Placeholder 3">
            <a:extLst>
              <a:ext uri="{FF2B5EF4-FFF2-40B4-BE49-F238E27FC236}">
                <a16:creationId xmlns:a16="http://schemas.microsoft.com/office/drawing/2014/main" id="{24224FD4-665B-254F-B425-6E5CE7798524}"/>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Tree>
    <p:extLst>
      <p:ext uri="{BB962C8B-B14F-4D97-AF65-F5344CB8AC3E}">
        <p14:creationId xmlns:p14="http://schemas.microsoft.com/office/powerpoint/2010/main" val="15732714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ctivities 01-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pic>
        <p:nvPicPr>
          <p:cNvPr id="15" name="Picture 14">
            <a:extLst>
              <a:ext uri="{FF2B5EF4-FFF2-40B4-BE49-F238E27FC236}">
                <a16:creationId xmlns:a16="http://schemas.microsoft.com/office/drawing/2014/main" id="{2D0F20DB-7377-7F47-863B-283F95FC8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023" y="194179"/>
            <a:ext cx="844402" cy="844402"/>
          </a:xfrm>
          <a:prstGeom prst="rect">
            <a:avLst/>
          </a:prstGeom>
        </p:spPr>
      </p:pic>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7" name="Content Placeholder 5">
            <a:extLst>
              <a:ext uri="{FF2B5EF4-FFF2-40B4-BE49-F238E27FC236}">
                <a16:creationId xmlns:a16="http://schemas.microsoft.com/office/drawing/2014/main" id="{87BBCE48-D3E1-9049-8484-2871699F5C42}"/>
              </a:ext>
            </a:extLst>
          </p:cNvPr>
          <p:cNvSpPr>
            <a:spLocks noGrp="1"/>
          </p:cNvSpPr>
          <p:nvPr>
            <p:ph sz="quarter" idx="27"/>
          </p:nvPr>
        </p:nvSpPr>
        <p:spPr>
          <a:xfrm>
            <a:off x="386408" y="1384300"/>
            <a:ext cx="11386492" cy="4702735"/>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5"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16" name="Text Placeholder 18">
            <a:extLst>
              <a:ext uri="{FF2B5EF4-FFF2-40B4-BE49-F238E27FC236}">
                <a16:creationId xmlns:a16="http://schemas.microsoft.com/office/drawing/2014/main" id="{E54CCAA1-55C8-1147-8C79-DEDBEA1F9C2E}"/>
              </a:ext>
            </a:extLst>
          </p:cNvPr>
          <p:cNvSpPr>
            <a:spLocks noGrp="1"/>
          </p:cNvSpPr>
          <p:nvPr>
            <p:ph type="body" sz="quarter" idx="24" hasCustomPrompt="1"/>
          </p:nvPr>
        </p:nvSpPr>
        <p:spPr>
          <a:xfrm>
            <a:off x="10229969"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sp>
        <p:nvSpPr>
          <p:cNvPr id="18" name="Text Placeholder 16">
            <a:extLst>
              <a:ext uri="{FF2B5EF4-FFF2-40B4-BE49-F238E27FC236}">
                <a16:creationId xmlns:a16="http://schemas.microsoft.com/office/drawing/2014/main" id="{AEC1E699-5310-3F40-A289-7FDC721F43A6}"/>
              </a:ext>
            </a:extLst>
          </p:cNvPr>
          <p:cNvSpPr>
            <a:spLocks noGrp="1"/>
          </p:cNvSpPr>
          <p:nvPr>
            <p:ph type="body" sz="quarter" idx="25" hasCustomPrompt="1"/>
          </p:nvPr>
        </p:nvSpPr>
        <p:spPr>
          <a:xfrm>
            <a:off x="10012078"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sp>
        <p:nvSpPr>
          <p:cNvPr id="19" name="Picture Placeholder 3">
            <a:extLst>
              <a:ext uri="{FF2B5EF4-FFF2-40B4-BE49-F238E27FC236}">
                <a16:creationId xmlns:a16="http://schemas.microsoft.com/office/drawing/2014/main" id="{86BB4F04-D5E6-1441-8233-8D6A26DC7136}"/>
              </a:ext>
            </a:extLst>
          </p:cNvPr>
          <p:cNvSpPr>
            <a:spLocks noGrp="1"/>
          </p:cNvSpPr>
          <p:nvPr>
            <p:ph type="pic" sz="quarter" idx="28"/>
          </p:nvPr>
        </p:nvSpPr>
        <p:spPr>
          <a:xfrm>
            <a:off x="-7951" y="0"/>
            <a:ext cx="2404872" cy="1078992"/>
          </a:xfrm>
        </p:spPr>
        <p:txBody>
          <a:bodyPr/>
          <a:lstStyle>
            <a:lvl1pPr marL="0" indent="0">
              <a:buNone/>
              <a:defRPr/>
            </a:lvl1pPr>
          </a:lstStyle>
          <a:p>
            <a:endParaRPr lang="en-US" dirty="0"/>
          </a:p>
        </p:txBody>
      </p:sp>
    </p:spTree>
    <p:extLst>
      <p:ext uri="{BB962C8B-B14F-4D97-AF65-F5344CB8AC3E}">
        <p14:creationId xmlns:p14="http://schemas.microsoft.com/office/powerpoint/2010/main" val="1491687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ctivities 02-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8" y="1384300"/>
            <a:ext cx="5620692" cy="49815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  </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6116638" y="1384301"/>
            <a:ext cx="5643562" cy="4309490"/>
          </a:xfrm>
        </p:spPr>
        <p:txBody>
          <a:bodyPr/>
          <a:lstStyle>
            <a:lvl1pPr>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6" name="Picture Placeholder 3">
            <a:extLst>
              <a:ext uri="{FF2B5EF4-FFF2-40B4-BE49-F238E27FC236}">
                <a16:creationId xmlns:a16="http://schemas.microsoft.com/office/drawing/2014/main" id="{81F0DCAA-0987-3A4B-BFF1-8C1C3DD7011A}"/>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Tree>
    <p:extLst>
      <p:ext uri="{BB962C8B-B14F-4D97-AF65-F5344CB8AC3E}">
        <p14:creationId xmlns:p14="http://schemas.microsoft.com/office/powerpoint/2010/main" val="37962379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ctivities 02-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8" y="1384300"/>
            <a:ext cx="5620692" cy="49815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pic>
        <p:nvPicPr>
          <p:cNvPr id="15" name="Picture 14">
            <a:extLst>
              <a:ext uri="{FF2B5EF4-FFF2-40B4-BE49-F238E27FC236}">
                <a16:creationId xmlns:a16="http://schemas.microsoft.com/office/drawing/2014/main" id="{2D0F20DB-7377-7F47-863B-283F95FC8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023" y="194179"/>
            <a:ext cx="844402" cy="844402"/>
          </a:xfrm>
          <a:prstGeom prst="rect">
            <a:avLst/>
          </a:prstGeom>
        </p:spPr>
      </p:pic>
      <p:sp>
        <p:nvSpPr>
          <p:cNvPr id="16" name="Text Placeholder 18">
            <a:extLst>
              <a:ext uri="{FF2B5EF4-FFF2-40B4-BE49-F238E27FC236}">
                <a16:creationId xmlns:a16="http://schemas.microsoft.com/office/drawing/2014/main" id="{E54CCAA1-55C8-1147-8C79-DEDBEA1F9C2E}"/>
              </a:ext>
            </a:extLst>
          </p:cNvPr>
          <p:cNvSpPr>
            <a:spLocks noGrp="1"/>
          </p:cNvSpPr>
          <p:nvPr>
            <p:ph type="body" sz="quarter" idx="24" hasCustomPrompt="1"/>
          </p:nvPr>
        </p:nvSpPr>
        <p:spPr>
          <a:xfrm>
            <a:off x="10229969"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18" name="Text Placeholder 16">
            <a:extLst>
              <a:ext uri="{FF2B5EF4-FFF2-40B4-BE49-F238E27FC236}">
                <a16:creationId xmlns:a16="http://schemas.microsoft.com/office/drawing/2014/main" id="{AEC1E699-5310-3F40-A289-7FDC721F43A6}"/>
              </a:ext>
            </a:extLst>
          </p:cNvPr>
          <p:cNvSpPr>
            <a:spLocks noGrp="1"/>
          </p:cNvSpPr>
          <p:nvPr>
            <p:ph type="body" sz="quarter" idx="25" hasCustomPrompt="1"/>
          </p:nvPr>
        </p:nvSpPr>
        <p:spPr>
          <a:xfrm>
            <a:off x="10012078"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6116638" y="1384300"/>
            <a:ext cx="5643562" cy="4981575"/>
          </a:xfrm>
        </p:spPr>
        <p:txBody>
          <a:bodyPr/>
          <a:lstStyle>
            <a:lvl1pPr>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9" name="Picture Placeholder 3">
            <a:extLst>
              <a:ext uri="{FF2B5EF4-FFF2-40B4-BE49-F238E27FC236}">
                <a16:creationId xmlns:a16="http://schemas.microsoft.com/office/drawing/2014/main" id="{C581B598-82EE-E24D-BAF1-7EF44221880A}"/>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Tree>
    <p:extLst>
      <p:ext uri="{BB962C8B-B14F-4D97-AF65-F5344CB8AC3E}">
        <p14:creationId xmlns:p14="http://schemas.microsoft.com/office/powerpoint/2010/main" val="36583996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ctivities 03-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7" y="1384300"/>
            <a:ext cx="7928033" cy="49815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  </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8465270" y="1384300"/>
            <a:ext cx="3294930" cy="4981575"/>
          </a:xfrm>
        </p:spPr>
        <p:txBody>
          <a:bodyPr/>
          <a:lstStyle>
            <a:lvl1pPr>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5" name="Picture Placeholder 3">
            <a:extLst>
              <a:ext uri="{FF2B5EF4-FFF2-40B4-BE49-F238E27FC236}">
                <a16:creationId xmlns:a16="http://schemas.microsoft.com/office/drawing/2014/main" id="{BBAA66C8-7CB3-F548-8B65-DEA1A9066B76}"/>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Tree>
    <p:extLst>
      <p:ext uri="{BB962C8B-B14F-4D97-AF65-F5344CB8AC3E}">
        <p14:creationId xmlns:p14="http://schemas.microsoft.com/office/powerpoint/2010/main" val="2306750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ctivities 03-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7" y="1384300"/>
            <a:ext cx="7928033" cy="49815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30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pic>
        <p:nvPicPr>
          <p:cNvPr id="15" name="Picture 14">
            <a:extLst>
              <a:ext uri="{FF2B5EF4-FFF2-40B4-BE49-F238E27FC236}">
                <a16:creationId xmlns:a16="http://schemas.microsoft.com/office/drawing/2014/main" id="{2D0F20DB-7377-7F47-863B-283F95FC8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023" y="194179"/>
            <a:ext cx="844402" cy="844402"/>
          </a:xfrm>
          <a:prstGeom prst="rect">
            <a:avLst/>
          </a:prstGeom>
        </p:spPr>
      </p:pic>
      <p:sp>
        <p:nvSpPr>
          <p:cNvPr id="16" name="Text Placeholder 18">
            <a:extLst>
              <a:ext uri="{FF2B5EF4-FFF2-40B4-BE49-F238E27FC236}">
                <a16:creationId xmlns:a16="http://schemas.microsoft.com/office/drawing/2014/main" id="{E54CCAA1-55C8-1147-8C79-DEDBEA1F9C2E}"/>
              </a:ext>
            </a:extLst>
          </p:cNvPr>
          <p:cNvSpPr>
            <a:spLocks noGrp="1"/>
          </p:cNvSpPr>
          <p:nvPr>
            <p:ph type="body" sz="quarter" idx="24" hasCustomPrompt="1"/>
          </p:nvPr>
        </p:nvSpPr>
        <p:spPr>
          <a:xfrm>
            <a:off x="10229969"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18" name="Text Placeholder 16">
            <a:extLst>
              <a:ext uri="{FF2B5EF4-FFF2-40B4-BE49-F238E27FC236}">
                <a16:creationId xmlns:a16="http://schemas.microsoft.com/office/drawing/2014/main" id="{AEC1E699-5310-3F40-A289-7FDC721F43A6}"/>
              </a:ext>
            </a:extLst>
          </p:cNvPr>
          <p:cNvSpPr>
            <a:spLocks noGrp="1"/>
          </p:cNvSpPr>
          <p:nvPr>
            <p:ph type="body" sz="quarter" idx="25" hasCustomPrompt="1"/>
          </p:nvPr>
        </p:nvSpPr>
        <p:spPr>
          <a:xfrm>
            <a:off x="10012078"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8465270" y="1384300"/>
            <a:ext cx="3294930" cy="4981575"/>
          </a:xfrm>
        </p:spPr>
        <p:txBody>
          <a:bodyPr/>
          <a:lstStyle>
            <a:lvl1pPr>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9" name="Picture Placeholder 3">
            <a:extLst>
              <a:ext uri="{FF2B5EF4-FFF2-40B4-BE49-F238E27FC236}">
                <a16:creationId xmlns:a16="http://schemas.microsoft.com/office/drawing/2014/main" id="{99740C1D-39A3-5140-9E43-27A91388AC72}"/>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Tree>
    <p:extLst>
      <p:ext uri="{BB962C8B-B14F-4D97-AF65-F5344CB8AC3E}">
        <p14:creationId xmlns:p14="http://schemas.microsoft.com/office/powerpoint/2010/main" val="29035347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ctivities 04-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7" y="1384300"/>
            <a:ext cx="8823581" cy="49815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  </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9370243" y="1384301"/>
            <a:ext cx="2389956" cy="4981598"/>
          </a:xfrm>
        </p:spPr>
        <p:txBody>
          <a:bodyPr/>
          <a:lstStyle>
            <a:lvl1pPr>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5" name="Picture Placeholder 3">
            <a:extLst>
              <a:ext uri="{FF2B5EF4-FFF2-40B4-BE49-F238E27FC236}">
                <a16:creationId xmlns:a16="http://schemas.microsoft.com/office/drawing/2014/main" id="{589CF0E6-2C23-9D45-8E7C-EB1F946E51C3}"/>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Tree>
    <p:extLst>
      <p:ext uri="{BB962C8B-B14F-4D97-AF65-F5344CB8AC3E}">
        <p14:creationId xmlns:p14="http://schemas.microsoft.com/office/powerpoint/2010/main" val="225655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sson Review">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3209" y="987708"/>
            <a:ext cx="11201152" cy="598331"/>
          </a:xfrm>
          <a:prstGeom prst="rect">
            <a:avLst/>
          </a:prstGeom>
        </p:spPr>
        <p:txBody>
          <a:bodyPr lIns="0">
            <a:normAutofit/>
          </a:bodyPr>
          <a:lstStyle>
            <a:lvl1pPr marL="0" indent="0">
              <a:spcBef>
                <a:spcPts val="0"/>
              </a:spcBef>
              <a:spcAft>
                <a:spcPts val="0"/>
              </a:spcAft>
              <a:buFont typeface="Arial" panose="020B0604020202020204" pitchFamily="34" charset="0"/>
              <a:buNone/>
              <a:defRPr sz="2800" baseline="0">
                <a:solidFill>
                  <a:schemeClr val="tx1"/>
                </a:solidFill>
                <a:latin typeface="+mj-lt"/>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endParaRPr lang="en-US" dirty="0"/>
          </a:p>
        </p:txBody>
      </p:sp>
      <p:sp>
        <p:nvSpPr>
          <p:cNvPr id="8" name="Title Placeholder 4">
            <a:extLst>
              <a:ext uri="{FF2B5EF4-FFF2-40B4-BE49-F238E27FC236}">
                <a16:creationId xmlns:a16="http://schemas.microsoft.com/office/drawing/2014/main" id="{79670FE5-5DC9-9145-A1A8-C0DE0F840C20}"/>
              </a:ext>
            </a:extLst>
          </p:cNvPr>
          <p:cNvSpPr>
            <a:spLocks noGrp="1"/>
          </p:cNvSpPr>
          <p:nvPr>
            <p:ph type="title"/>
          </p:nvPr>
        </p:nvSpPr>
        <p:spPr>
          <a:xfrm>
            <a:off x="524255" y="0"/>
            <a:ext cx="11200106" cy="881595"/>
          </a:xfrm>
          <a:prstGeom prst="rect">
            <a:avLst/>
          </a:prstGeom>
        </p:spPr>
        <p:txBody>
          <a:bodyPr vert="horz" lIns="0" tIns="36576" rIns="0" bIns="0" rtlCol="0" anchor="ctr">
            <a:normAutofit/>
          </a:bodyPr>
          <a:lstStyle>
            <a:lvl1pPr>
              <a:defRPr sz="2800">
                <a:latin typeface="+mj-lt"/>
              </a:defRPr>
            </a:lvl1pPr>
          </a:lstStyle>
          <a:p>
            <a:r>
              <a:rPr lang="en-US" dirty="0"/>
              <a:t>Click to edit Master title style</a:t>
            </a:r>
          </a:p>
        </p:txBody>
      </p:sp>
      <p:sp>
        <p:nvSpPr>
          <p:cNvPr id="6" name="Content Placeholder 5">
            <a:extLst>
              <a:ext uri="{FF2B5EF4-FFF2-40B4-BE49-F238E27FC236}">
                <a16:creationId xmlns:a16="http://schemas.microsoft.com/office/drawing/2014/main" id="{89DB2BD8-ED74-B74F-B862-4DDE559035BC}"/>
              </a:ext>
            </a:extLst>
          </p:cNvPr>
          <p:cNvSpPr>
            <a:spLocks noGrp="1"/>
          </p:cNvSpPr>
          <p:nvPr>
            <p:ph sz="quarter" idx="11"/>
          </p:nvPr>
        </p:nvSpPr>
        <p:spPr>
          <a:xfrm>
            <a:off x="523208" y="1692152"/>
            <a:ext cx="11201153" cy="4702735"/>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atin typeface="+mn-l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atin typeface="+mn-l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mn-lt"/>
              </a:defRPr>
            </a:lvl3pPr>
            <a:lvl9pPr marL="3156401" indent="0">
              <a:buNone/>
              <a:defRPr/>
            </a:lvl9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pPr>
            <a:r>
              <a:rPr lang="en-US" dirty="0"/>
              <a:t>Third level</a:t>
            </a:r>
          </a:p>
        </p:txBody>
      </p:sp>
      <p:sp>
        <p:nvSpPr>
          <p:cNvPr id="2" name="Slide Number Placeholder 1">
            <a:extLst>
              <a:ext uri="{FF2B5EF4-FFF2-40B4-BE49-F238E27FC236}">
                <a16:creationId xmlns:a16="http://schemas.microsoft.com/office/drawing/2014/main" id="{BA7347F0-2B46-3B4D-ABE6-8D9154E31992}"/>
              </a:ext>
            </a:extLst>
          </p:cNvPr>
          <p:cNvSpPr>
            <a:spLocks noGrp="1"/>
          </p:cNvSpPr>
          <p:nvPr>
            <p:ph type="sldNum" sz="quarter" idx="12"/>
          </p:nvPr>
        </p:nvSpPr>
        <p:spPr/>
        <p:txBody>
          <a:bodyPr/>
          <a:lstStyle/>
          <a:p>
            <a:fld id="{46FDB4EE-536A-4449-BF24-E81C662A4DA7}" type="slidenum">
              <a:rPr lang="en-US" smtClean="0"/>
              <a:t>‹#›</a:t>
            </a:fld>
            <a:endParaRPr lang="en-US"/>
          </a:p>
        </p:txBody>
      </p:sp>
    </p:spTree>
    <p:extLst>
      <p:ext uri="{BB962C8B-B14F-4D97-AF65-F5344CB8AC3E}">
        <p14:creationId xmlns:p14="http://schemas.microsoft.com/office/powerpoint/2010/main" val="13139556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ctivities 04-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386407" y="1384300"/>
            <a:ext cx="8823581" cy="49815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pic>
        <p:nvPicPr>
          <p:cNvPr id="15" name="Picture 14">
            <a:extLst>
              <a:ext uri="{FF2B5EF4-FFF2-40B4-BE49-F238E27FC236}">
                <a16:creationId xmlns:a16="http://schemas.microsoft.com/office/drawing/2014/main" id="{2D0F20DB-7377-7F47-863B-283F95FC8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023" y="194179"/>
            <a:ext cx="844402" cy="844402"/>
          </a:xfrm>
          <a:prstGeom prst="rect">
            <a:avLst/>
          </a:prstGeom>
        </p:spPr>
      </p:pic>
      <p:sp>
        <p:nvSpPr>
          <p:cNvPr id="16" name="Text Placeholder 18">
            <a:extLst>
              <a:ext uri="{FF2B5EF4-FFF2-40B4-BE49-F238E27FC236}">
                <a16:creationId xmlns:a16="http://schemas.microsoft.com/office/drawing/2014/main" id="{E54CCAA1-55C8-1147-8C79-DEDBEA1F9C2E}"/>
              </a:ext>
            </a:extLst>
          </p:cNvPr>
          <p:cNvSpPr>
            <a:spLocks noGrp="1"/>
          </p:cNvSpPr>
          <p:nvPr>
            <p:ph type="body" sz="quarter" idx="24" hasCustomPrompt="1"/>
          </p:nvPr>
        </p:nvSpPr>
        <p:spPr>
          <a:xfrm>
            <a:off x="10229969"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18" name="Text Placeholder 16">
            <a:extLst>
              <a:ext uri="{FF2B5EF4-FFF2-40B4-BE49-F238E27FC236}">
                <a16:creationId xmlns:a16="http://schemas.microsoft.com/office/drawing/2014/main" id="{AEC1E699-5310-3F40-A289-7FDC721F43A6}"/>
              </a:ext>
            </a:extLst>
          </p:cNvPr>
          <p:cNvSpPr>
            <a:spLocks noGrp="1"/>
          </p:cNvSpPr>
          <p:nvPr>
            <p:ph type="body" sz="quarter" idx="25" hasCustomPrompt="1"/>
          </p:nvPr>
        </p:nvSpPr>
        <p:spPr>
          <a:xfrm>
            <a:off x="10012078"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sp>
        <p:nvSpPr>
          <p:cNvPr id="3" name="Content Placeholder 2">
            <a:extLst>
              <a:ext uri="{FF2B5EF4-FFF2-40B4-BE49-F238E27FC236}">
                <a16:creationId xmlns:a16="http://schemas.microsoft.com/office/drawing/2014/main" id="{2E5286B9-5DCE-3B4B-AA18-A551F5AF8EA1}"/>
              </a:ext>
            </a:extLst>
          </p:cNvPr>
          <p:cNvSpPr>
            <a:spLocks noGrp="1"/>
          </p:cNvSpPr>
          <p:nvPr>
            <p:ph sz="quarter" idx="26"/>
          </p:nvPr>
        </p:nvSpPr>
        <p:spPr>
          <a:xfrm>
            <a:off x="9370243" y="1384301"/>
            <a:ext cx="2389956" cy="4981598"/>
          </a:xfrm>
        </p:spPr>
        <p:txBody>
          <a:bodyPr/>
          <a:lstStyle>
            <a:lvl1pPr marL="0" indent="0">
              <a:buNone/>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9" name="Picture Placeholder 3">
            <a:extLst>
              <a:ext uri="{FF2B5EF4-FFF2-40B4-BE49-F238E27FC236}">
                <a16:creationId xmlns:a16="http://schemas.microsoft.com/office/drawing/2014/main" id="{25713D77-D8AA-A34D-BBEC-7409631B9B14}"/>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Tree>
    <p:extLst>
      <p:ext uri="{BB962C8B-B14F-4D97-AF65-F5344CB8AC3E}">
        <p14:creationId xmlns:p14="http://schemas.microsoft.com/office/powerpoint/2010/main" val="22239754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ctivities 05-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5" name="Content Placeholder 4">
            <a:extLst>
              <a:ext uri="{FF2B5EF4-FFF2-40B4-BE49-F238E27FC236}">
                <a16:creationId xmlns:a16="http://schemas.microsoft.com/office/drawing/2014/main" id="{A2D7ACE6-E166-7148-A938-06AA809A1596}"/>
              </a:ext>
            </a:extLst>
          </p:cNvPr>
          <p:cNvSpPr>
            <a:spLocks noGrp="1"/>
          </p:cNvSpPr>
          <p:nvPr>
            <p:ph sz="quarter" idx="10"/>
          </p:nvPr>
        </p:nvSpPr>
        <p:spPr>
          <a:xfrm>
            <a:off x="524933" y="3866236"/>
            <a:ext cx="11159067" cy="2445665"/>
          </a:xfrm>
        </p:spPr>
        <p:txBody>
          <a:bodyPr>
            <a:normAutofit/>
          </a:bodyPr>
          <a:lstStyle>
            <a:lvl1pPr>
              <a:lnSpc>
                <a:spcPct val="110000"/>
              </a:lnSpc>
              <a:defRPr/>
            </a:lvl1pPr>
            <a:lvl2pPr>
              <a:lnSpc>
                <a:spcPct val="110000"/>
              </a:lnSpc>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6" name="Text Placeholder 3">
            <a:extLst>
              <a:ext uri="{FF2B5EF4-FFF2-40B4-BE49-F238E27FC236}">
                <a16:creationId xmlns:a16="http://schemas.microsoft.com/office/drawing/2014/main" id="{65D9DA79-E4D7-9043-A269-507299FE1189}"/>
              </a:ext>
            </a:extLst>
          </p:cNvPr>
          <p:cNvSpPr>
            <a:spLocks noGrp="1"/>
          </p:cNvSpPr>
          <p:nvPr>
            <p:ph idx="1"/>
          </p:nvPr>
        </p:nvSpPr>
        <p:spPr>
          <a:xfrm>
            <a:off x="527626" y="1117126"/>
            <a:ext cx="11157273" cy="2513580"/>
          </a:xfrm>
          <a:prstGeom prst="rect">
            <a:avLst/>
          </a:prstGeom>
        </p:spPr>
        <p:txBody>
          <a:bodyPr vert="horz" lIns="91440" tIns="45720" rIns="91440" bIns="45720" rtlCol="0">
            <a:normAutofit/>
          </a:bodyPr>
          <a:lstStyle>
            <a:lvl1pPr>
              <a:lnSpc>
                <a:spcPct val="110000"/>
              </a:lnSpc>
              <a:defRPr/>
            </a:lvl1pPr>
            <a:lvl2pPr>
              <a:lnSpc>
                <a:spcPct val="110000"/>
              </a:lnSpc>
              <a:defRPr/>
            </a:lvl2pPr>
            <a:lvl3pPr>
              <a:lnSpc>
                <a:spcPct val="110000"/>
              </a:lnSpc>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  </a:t>
            </a: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13" name="Picture Placeholder 3">
            <a:extLst>
              <a:ext uri="{FF2B5EF4-FFF2-40B4-BE49-F238E27FC236}">
                <a16:creationId xmlns:a16="http://schemas.microsoft.com/office/drawing/2014/main" id="{F83C437F-A75E-8141-88F5-389276F2C9ED}"/>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Tree>
    <p:extLst>
      <p:ext uri="{BB962C8B-B14F-4D97-AF65-F5344CB8AC3E}">
        <p14:creationId xmlns:p14="http://schemas.microsoft.com/office/powerpoint/2010/main" val="20863264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ctivities 05-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pic>
        <p:nvPicPr>
          <p:cNvPr id="10" name="Picture 9">
            <a:extLst>
              <a:ext uri="{FF2B5EF4-FFF2-40B4-BE49-F238E27FC236}">
                <a16:creationId xmlns:a16="http://schemas.microsoft.com/office/drawing/2014/main" id="{46FAFCA4-8BB0-4B41-975D-A4544ACBF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1" name="Text Placeholder 18">
            <a:extLst>
              <a:ext uri="{FF2B5EF4-FFF2-40B4-BE49-F238E27FC236}">
                <a16:creationId xmlns:a16="http://schemas.microsoft.com/office/drawing/2014/main" id="{9EA92053-47CE-1347-83BE-0DC3E943B38D}"/>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14" name="Text Placeholder 16">
            <a:extLst>
              <a:ext uri="{FF2B5EF4-FFF2-40B4-BE49-F238E27FC236}">
                <a16:creationId xmlns:a16="http://schemas.microsoft.com/office/drawing/2014/main" id="{B74E211E-EBF7-8945-AB20-91CA55A0CC3A}"/>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pic>
        <p:nvPicPr>
          <p:cNvPr id="15" name="Picture 14">
            <a:extLst>
              <a:ext uri="{FF2B5EF4-FFF2-40B4-BE49-F238E27FC236}">
                <a16:creationId xmlns:a16="http://schemas.microsoft.com/office/drawing/2014/main" id="{2D0F20DB-7377-7F47-863B-283F95FC8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023" y="194179"/>
            <a:ext cx="844402" cy="844402"/>
          </a:xfrm>
          <a:prstGeom prst="rect">
            <a:avLst/>
          </a:prstGeom>
        </p:spPr>
      </p:pic>
      <p:sp>
        <p:nvSpPr>
          <p:cNvPr id="16" name="Text Placeholder 18">
            <a:extLst>
              <a:ext uri="{FF2B5EF4-FFF2-40B4-BE49-F238E27FC236}">
                <a16:creationId xmlns:a16="http://schemas.microsoft.com/office/drawing/2014/main" id="{E54CCAA1-55C8-1147-8C79-DEDBEA1F9C2E}"/>
              </a:ext>
            </a:extLst>
          </p:cNvPr>
          <p:cNvSpPr>
            <a:spLocks noGrp="1"/>
          </p:cNvSpPr>
          <p:nvPr>
            <p:ph type="body" sz="quarter" idx="24" hasCustomPrompt="1"/>
          </p:nvPr>
        </p:nvSpPr>
        <p:spPr>
          <a:xfrm>
            <a:off x="10229969"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18" name="Text Placeholder 16">
            <a:extLst>
              <a:ext uri="{FF2B5EF4-FFF2-40B4-BE49-F238E27FC236}">
                <a16:creationId xmlns:a16="http://schemas.microsoft.com/office/drawing/2014/main" id="{AEC1E699-5310-3F40-A289-7FDC721F43A6}"/>
              </a:ext>
            </a:extLst>
          </p:cNvPr>
          <p:cNvSpPr>
            <a:spLocks noGrp="1"/>
          </p:cNvSpPr>
          <p:nvPr>
            <p:ph type="body" sz="quarter" idx="25" hasCustomPrompt="1"/>
          </p:nvPr>
        </p:nvSpPr>
        <p:spPr>
          <a:xfrm>
            <a:off x="10012078"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sp>
        <p:nvSpPr>
          <p:cNvPr id="19" name="Content Placeholder 4">
            <a:extLst>
              <a:ext uri="{FF2B5EF4-FFF2-40B4-BE49-F238E27FC236}">
                <a16:creationId xmlns:a16="http://schemas.microsoft.com/office/drawing/2014/main" id="{7999B3B5-E797-474F-ACF5-899BB904210A}"/>
              </a:ext>
            </a:extLst>
          </p:cNvPr>
          <p:cNvSpPr>
            <a:spLocks noGrp="1"/>
          </p:cNvSpPr>
          <p:nvPr>
            <p:ph sz="quarter" idx="10"/>
          </p:nvPr>
        </p:nvSpPr>
        <p:spPr>
          <a:xfrm>
            <a:off x="524933" y="3866236"/>
            <a:ext cx="11159067" cy="2445665"/>
          </a:xfrm>
        </p:spPr>
        <p:txBody>
          <a:bodyPr>
            <a:normAutofit/>
          </a:bodyPr>
          <a:lstStyle>
            <a:lvl1pPr>
              <a:lnSpc>
                <a:spcPct val="110000"/>
              </a:lnSpc>
              <a:defRPr/>
            </a:lvl1pPr>
            <a:lvl2pPr>
              <a:lnSpc>
                <a:spcPct val="110000"/>
              </a:lnSpc>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20" name="Text Placeholder 3">
            <a:extLst>
              <a:ext uri="{FF2B5EF4-FFF2-40B4-BE49-F238E27FC236}">
                <a16:creationId xmlns:a16="http://schemas.microsoft.com/office/drawing/2014/main" id="{830AE2E3-2B18-B644-8001-4FBBD6682DBC}"/>
              </a:ext>
            </a:extLst>
          </p:cNvPr>
          <p:cNvSpPr>
            <a:spLocks noGrp="1"/>
          </p:cNvSpPr>
          <p:nvPr>
            <p:ph idx="1"/>
          </p:nvPr>
        </p:nvSpPr>
        <p:spPr>
          <a:xfrm>
            <a:off x="527626" y="1117126"/>
            <a:ext cx="11157273" cy="2513580"/>
          </a:xfrm>
          <a:prstGeom prst="rect">
            <a:avLst/>
          </a:prstGeom>
        </p:spPr>
        <p:txBody>
          <a:bodyPr vert="horz" lIns="91440" tIns="45720" rIns="91440" bIns="45720" rtlCol="0">
            <a:normAutofit/>
          </a:bodyPr>
          <a:lstStyle>
            <a:lvl1pPr>
              <a:lnSpc>
                <a:spcPct val="110000"/>
              </a:lnSpc>
              <a:defRPr/>
            </a:lvl1pPr>
            <a:lvl2pPr>
              <a:lnSpc>
                <a:spcPct val="110000"/>
              </a:lnSpc>
              <a:defRPr/>
            </a:lvl2pPr>
            <a:lvl3pPr>
              <a:lnSpc>
                <a:spcPct val="110000"/>
              </a:lnSpc>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3" name="Picture Placeholder 3">
            <a:extLst>
              <a:ext uri="{FF2B5EF4-FFF2-40B4-BE49-F238E27FC236}">
                <a16:creationId xmlns:a16="http://schemas.microsoft.com/office/drawing/2014/main" id="{818F8391-79CE-B249-AD32-CAFA8787DD33}"/>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Tree>
    <p:extLst>
      <p:ext uri="{BB962C8B-B14F-4D97-AF65-F5344CB8AC3E}">
        <p14:creationId xmlns:p14="http://schemas.microsoft.com/office/powerpoint/2010/main" val="30699319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ctivities 06-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208344" y="1303276"/>
            <a:ext cx="11762740" cy="41483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pic>
        <p:nvPicPr>
          <p:cNvPr id="17" name="Picture 16">
            <a:extLst>
              <a:ext uri="{FF2B5EF4-FFF2-40B4-BE49-F238E27FC236}">
                <a16:creationId xmlns:a16="http://schemas.microsoft.com/office/drawing/2014/main" id="{84649797-1499-F143-9094-3A50A4CFD8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9" name="Text Placeholder 18">
            <a:extLst>
              <a:ext uri="{FF2B5EF4-FFF2-40B4-BE49-F238E27FC236}">
                <a16:creationId xmlns:a16="http://schemas.microsoft.com/office/drawing/2014/main" id="{F90AD724-0D8E-4E46-92A8-1616096668F1}"/>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25" name="Text Placeholder 16">
            <a:extLst>
              <a:ext uri="{FF2B5EF4-FFF2-40B4-BE49-F238E27FC236}">
                <a16:creationId xmlns:a16="http://schemas.microsoft.com/office/drawing/2014/main" id="{9A018F66-BCDA-1248-9FB5-62B6B744EBAC}"/>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  </a:t>
            </a:r>
          </a:p>
        </p:txBody>
      </p:sp>
      <p:sp>
        <p:nvSpPr>
          <p:cNvPr id="3" name="Content Placeholder 2">
            <a:extLst>
              <a:ext uri="{FF2B5EF4-FFF2-40B4-BE49-F238E27FC236}">
                <a16:creationId xmlns:a16="http://schemas.microsoft.com/office/drawing/2014/main" id="{20B86B3C-F177-5641-9A7D-F5536F13F86A}"/>
              </a:ext>
            </a:extLst>
          </p:cNvPr>
          <p:cNvSpPr>
            <a:spLocks noGrp="1"/>
          </p:cNvSpPr>
          <p:nvPr>
            <p:ph sz="quarter" idx="24"/>
          </p:nvPr>
        </p:nvSpPr>
        <p:spPr>
          <a:xfrm>
            <a:off x="207963" y="5451675"/>
            <a:ext cx="11762740" cy="1026135"/>
          </a:xfrm>
        </p:spPr>
        <p:txBody>
          <a:bodyPr anchor="ctr">
            <a:normAutofit/>
          </a:bodyPr>
          <a:lstStyle>
            <a:lvl1pPr marL="0" indent="0" algn="ctr">
              <a:buNone/>
              <a:defRPr sz="2400">
                <a:solidFill>
                  <a:schemeClr val="tx1"/>
                </a:solidFill>
                <a:latin typeface="+mn-lt"/>
                <a:cs typeface="Calibri" panose="020F0502020204030204" pitchFamily="34" charset="0"/>
              </a:defRPr>
            </a:lvl1pPr>
            <a:lvl2pPr marL="469888" indent="0">
              <a:buNone/>
              <a:defRPr sz="1800">
                <a:latin typeface="Calibri" panose="020F0502020204030204" pitchFamily="34" charset="0"/>
                <a:cs typeface="Calibri" panose="020F0502020204030204" pitchFamily="34" charset="0"/>
              </a:defRPr>
            </a:lvl2pPr>
            <a:lvl3pPr marL="611701" indent="0">
              <a:buNone/>
              <a:defRPr sz="1800">
                <a:latin typeface="Calibri" panose="020F0502020204030204" pitchFamily="34" charset="0"/>
                <a:cs typeface="Calibri" panose="020F0502020204030204" pitchFamily="34" charset="0"/>
              </a:defRPr>
            </a:lvl3pPr>
            <a:lvl4pPr marL="852996" indent="0">
              <a:buFont typeface="Arial" panose="020B0604020202020204" pitchFamily="34" charset="0"/>
              <a:buNone/>
              <a:defRPr sz="1800">
                <a:latin typeface="Calibri" panose="020F0502020204030204" pitchFamily="34" charset="0"/>
                <a:cs typeface="Calibri" panose="020F0502020204030204" pitchFamily="34" charset="0"/>
              </a:defRPr>
            </a:lvl4pPr>
            <a:lvl5pPr marL="800080" indent="0">
              <a:buNone/>
              <a:defRPr sz="1800">
                <a:latin typeface="Calibri" panose="020F0502020204030204" pitchFamily="34" charset="0"/>
                <a:cs typeface="Calibri" panose="020F0502020204030204" pitchFamily="34" charset="0"/>
              </a:defRPr>
            </a:lvl5pPr>
          </a:lstStyle>
          <a:p>
            <a:pPr lvl="0"/>
            <a:r>
              <a:rPr lang="en-US" dirty="0"/>
              <a:t>Click to edit Master text styles</a:t>
            </a:r>
          </a:p>
        </p:txBody>
      </p:sp>
      <p:sp>
        <p:nvSpPr>
          <p:cNvPr id="10" name="Picture Placeholder 3">
            <a:extLst>
              <a:ext uri="{FF2B5EF4-FFF2-40B4-BE49-F238E27FC236}">
                <a16:creationId xmlns:a16="http://schemas.microsoft.com/office/drawing/2014/main" id="{3CFFABB0-518E-5443-B164-BFA899A77CFA}"/>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Tree>
    <p:extLst>
      <p:ext uri="{BB962C8B-B14F-4D97-AF65-F5344CB8AC3E}">
        <p14:creationId xmlns:p14="http://schemas.microsoft.com/office/powerpoint/2010/main" val="34412868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ctivities 06-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A424F7-5D0D-1B4C-9FAA-85BE2066DCED}"/>
              </a:ext>
            </a:extLst>
          </p:cNvPr>
          <p:cNvSpPr/>
          <p:nvPr userDrawn="1"/>
        </p:nvSpPr>
        <p:spPr bwMode="auto">
          <a:xfrm>
            <a:off x="11152" y="0"/>
            <a:ext cx="12192000" cy="1063982"/>
          </a:xfrm>
          <a:prstGeom prst="rect">
            <a:avLst/>
          </a:prstGeom>
          <a:solidFill>
            <a:schemeClr val="bg2"/>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12" name="Title 1">
            <a:extLst>
              <a:ext uri="{FF2B5EF4-FFF2-40B4-BE49-F238E27FC236}">
                <a16:creationId xmlns:a16="http://schemas.microsoft.com/office/drawing/2014/main" id="{F9DCB1AB-EAE7-4846-B50D-C80D7F2705D5}"/>
              </a:ext>
            </a:extLst>
          </p:cNvPr>
          <p:cNvSpPr>
            <a:spLocks noGrp="1"/>
          </p:cNvSpPr>
          <p:nvPr>
            <p:ph type="title"/>
          </p:nvPr>
        </p:nvSpPr>
        <p:spPr>
          <a:xfrm>
            <a:off x="2667001" y="4659"/>
            <a:ext cx="7082876" cy="1059323"/>
          </a:xfrm>
          <a:prstGeom prst="rect">
            <a:avLst/>
          </a:prstGeom>
          <a:solidFill>
            <a:schemeClr val="bg1">
              <a:alpha val="0"/>
            </a:schemeClr>
          </a:solidFill>
          <a:ln w="9525">
            <a:solidFill>
              <a:schemeClr val="bg1">
                <a:alpha val="0"/>
              </a:schemeClr>
            </a:solidFill>
            <a:miter lim="800000"/>
            <a:headEnd/>
            <a:tailEnd/>
          </a:ln>
        </p:spPr>
        <p:txBody>
          <a:bodyPr vert="horz" wrap="square" lIns="0" tIns="91440" rIns="0" bIns="0" numCol="1" anchor="ctr" anchorCtr="0" compatLnSpc="1">
            <a:prstTxWarp prst="textNoShape">
              <a:avLst/>
            </a:prstTxWarp>
            <a:normAutofit/>
          </a:bodyPr>
          <a:lstStyle>
            <a:lvl1pPr>
              <a:lnSpc>
                <a:spcPct val="100000"/>
              </a:lnSpc>
              <a:defRPr lang="en-US" altLang="en-US" sz="2800" b="0" i="0" dirty="0">
                <a:solidFill>
                  <a:schemeClr val="tx1"/>
                </a:solidFill>
                <a:latin typeface="Arial" panose="020B0604020202020204" pitchFamily="34" charset="0"/>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13" name="Content Placeholder 5">
            <a:extLst>
              <a:ext uri="{FF2B5EF4-FFF2-40B4-BE49-F238E27FC236}">
                <a16:creationId xmlns:a16="http://schemas.microsoft.com/office/drawing/2014/main" id="{9CC9EE35-74B0-B64E-A45B-6E18D1AB738C}"/>
              </a:ext>
            </a:extLst>
          </p:cNvPr>
          <p:cNvSpPr>
            <a:spLocks noGrp="1"/>
          </p:cNvSpPr>
          <p:nvPr>
            <p:ph sz="quarter" idx="11"/>
          </p:nvPr>
        </p:nvSpPr>
        <p:spPr>
          <a:xfrm>
            <a:off x="208344" y="1303276"/>
            <a:ext cx="11762740" cy="414839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3" name="Content Placeholder 2">
            <a:extLst>
              <a:ext uri="{FF2B5EF4-FFF2-40B4-BE49-F238E27FC236}">
                <a16:creationId xmlns:a16="http://schemas.microsoft.com/office/drawing/2014/main" id="{20B86B3C-F177-5641-9A7D-F5536F13F86A}"/>
              </a:ext>
            </a:extLst>
          </p:cNvPr>
          <p:cNvSpPr>
            <a:spLocks noGrp="1"/>
          </p:cNvSpPr>
          <p:nvPr>
            <p:ph sz="quarter" idx="24"/>
          </p:nvPr>
        </p:nvSpPr>
        <p:spPr>
          <a:xfrm>
            <a:off x="207963" y="5451675"/>
            <a:ext cx="11762740" cy="1026135"/>
          </a:xfrm>
        </p:spPr>
        <p:txBody>
          <a:bodyPr anchor="ctr">
            <a:normAutofit/>
          </a:bodyPr>
          <a:lstStyle>
            <a:lvl1pPr marL="0" indent="0" algn="ctr">
              <a:buNone/>
              <a:defRPr sz="2400">
                <a:solidFill>
                  <a:schemeClr val="tx1"/>
                </a:solidFill>
                <a:latin typeface="+mn-lt"/>
                <a:cs typeface="Calibri" panose="020F0502020204030204" pitchFamily="34" charset="0"/>
              </a:defRPr>
            </a:lvl1pPr>
            <a:lvl2pPr marL="469888" indent="0">
              <a:buNone/>
              <a:defRPr sz="1800">
                <a:latin typeface="Calibri" panose="020F0502020204030204" pitchFamily="34" charset="0"/>
                <a:cs typeface="Calibri" panose="020F0502020204030204" pitchFamily="34" charset="0"/>
              </a:defRPr>
            </a:lvl2pPr>
            <a:lvl3pPr marL="611701" indent="0">
              <a:buNone/>
              <a:defRPr sz="1800">
                <a:latin typeface="Calibri" panose="020F0502020204030204" pitchFamily="34" charset="0"/>
                <a:cs typeface="Calibri" panose="020F0502020204030204" pitchFamily="34" charset="0"/>
              </a:defRPr>
            </a:lvl3pPr>
            <a:lvl4pPr marL="852996" indent="0">
              <a:buFont typeface="Arial" panose="020B0604020202020204" pitchFamily="34" charset="0"/>
              <a:buNone/>
              <a:defRPr sz="1800">
                <a:latin typeface="Calibri" panose="020F0502020204030204" pitchFamily="34" charset="0"/>
                <a:cs typeface="Calibri" panose="020F0502020204030204" pitchFamily="34" charset="0"/>
              </a:defRPr>
            </a:lvl4pPr>
            <a:lvl5pPr marL="800080" indent="0">
              <a:buNone/>
              <a:defRPr sz="1800">
                <a:latin typeface="Calibri" panose="020F0502020204030204" pitchFamily="34" charset="0"/>
                <a:cs typeface="Calibri" panose="020F0502020204030204" pitchFamily="34" charset="0"/>
              </a:defRPr>
            </a:lvl5pPr>
          </a:lstStyle>
          <a:p>
            <a:pPr lvl="0"/>
            <a:r>
              <a:rPr lang="en-US" dirty="0"/>
              <a:t>Click to edit Master text styles</a:t>
            </a:r>
          </a:p>
        </p:txBody>
      </p:sp>
      <p:pic>
        <p:nvPicPr>
          <p:cNvPr id="14" name="Picture 13">
            <a:extLst>
              <a:ext uri="{FF2B5EF4-FFF2-40B4-BE49-F238E27FC236}">
                <a16:creationId xmlns:a16="http://schemas.microsoft.com/office/drawing/2014/main" id="{500F0094-259F-8C48-89B1-770E2BAF8A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31627" y="194179"/>
            <a:ext cx="844402" cy="844402"/>
          </a:xfrm>
          <a:prstGeom prst="rect">
            <a:avLst/>
          </a:prstGeom>
        </p:spPr>
      </p:pic>
      <p:sp>
        <p:nvSpPr>
          <p:cNvPr id="15" name="Text Placeholder 18">
            <a:extLst>
              <a:ext uri="{FF2B5EF4-FFF2-40B4-BE49-F238E27FC236}">
                <a16:creationId xmlns:a16="http://schemas.microsoft.com/office/drawing/2014/main" id="{39681A76-18C8-364F-B6FB-25B666BC13DF}"/>
              </a:ext>
            </a:extLst>
          </p:cNvPr>
          <p:cNvSpPr>
            <a:spLocks noGrp="1"/>
          </p:cNvSpPr>
          <p:nvPr>
            <p:ph type="body" sz="quarter" idx="21" hasCustomPrompt="1"/>
          </p:nvPr>
        </p:nvSpPr>
        <p:spPr>
          <a:xfrm>
            <a:off x="11336573"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16" name="Text Placeholder 16">
            <a:extLst>
              <a:ext uri="{FF2B5EF4-FFF2-40B4-BE49-F238E27FC236}">
                <a16:creationId xmlns:a16="http://schemas.microsoft.com/office/drawing/2014/main" id="{1D3195B9-6114-5C43-ADE4-88B00D8C3689}"/>
              </a:ext>
            </a:extLst>
          </p:cNvPr>
          <p:cNvSpPr>
            <a:spLocks noGrp="1"/>
          </p:cNvSpPr>
          <p:nvPr>
            <p:ph type="body" sz="quarter" idx="22" hasCustomPrompt="1"/>
          </p:nvPr>
        </p:nvSpPr>
        <p:spPr>
          <a:xfrm>
            <a:off x="11118682"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pic>
        <p:nvPicPr>
          <p:cNvPr id="18" name="Picture 17">
            <a:extLst>
              <a:ext uri="{FF2B5EF4-FFF2-40B4-BE49-F238E27FC236}">
                <a16:creationId xmlns:a16="http://schemas.microsoft.com/office/drawing/2014/main" id="{C9330CF1-4768-054C-93B6-C466B4AE25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5023" y="194179"/>
            <a:ext cx="844402" cy="844402"/>
          </a:xfrm>
          <a:prstGeom prst="rect">
            <a:avLst/>
          </a:prstGeom>
        </p:spPr>
      </p:pic>
      <p:sp>
        <p:nvSpPr>
          <p:cNvPr id="20" name="Text Placeholder 18">
            <a:extLst>
              <a:ext uri="{FF2B5EF4-FFF2-40B4-BE49-F238E27FC236}">
                <a16:creationId xmlns:a16="http://schemas.microsoft.com/office/drawing/2014/main" id="{21D0EC42-FB10-AF47-ADA4-1CBD9A23E0D1}"/>
              </a:ext>
            </a:extLst>
          </p:cNvPr>
          <p:cNvSpPr>
            <a:spLocks noGrp="1"/>
          </p:cNvSpPr>
          <p:nvPr>
            <p:ph type="body" sz="quarter" idx="25" hasCustomPrompt="1"/>
          </p:nvPr>
        </p:nvSpPr>
        <p:spPr>
          <a:xfrm>
            <a:off x="10229969" y="380190"/>
            <a:ext cx="634511" cy="401213"/>
          </a:xfrm>
        </p:spPr>
        <p:txBody>
          <a:bodyPr wrap="none" anchor="ctr" anchorCtr="0">
            <a:noAutofit/>
          </a:bodyPr>
          <a:lstStyle>
            <a:lvl1pPr marL="0" indent="0" algn="ctr">
              <a:buNone/>
              <a:defRPr sz="1400" b="1" i="0">
                <a:solidFill>
                  <a:schemeClr val="bg1"/>
                </a:solidFill>
                <a:latin typeface="Arial" panose="020B0604020202020204" pitchFamily="34" charset="0"/>
              </a:defRPr>
            </a:lvl1pPr>
            <a:lvl2pPr marL="469888" indent="0" algn="ctr">
              <a:buNone/>
              <a:defRPr b="1" i="0">
                <a:latin typeface="Avenir Next Demi Bold" panose="020B0503020202020204" pitchFamily="34" charset="0"/>
              </a:defRPr>
            </a:lvl2pPr>
            <a:lvl3pPr marL="611701" indent="0" algn="ctr">
              <a:buNone/>
              <a:defRPr b="1" i="0">
                <a:latin typeface="Avenir Next Demi Bold" panose="020B0503020202020204" pitchFamily="34" charset="0"/>
              </a:defRPr>
            </a:lvl3pPr>
            <a:lvl4pPr marL="852996" indent="0" algn="ctr">
              <a:buFont typeface="Arial" panose="020B0604020202020204" pitchFamily="34" charset="0"/>
              <a:buNone/>
              <a:defRPr b="1" i="0">
                <a:latin typeface="Avenir Next Demi Bold" panose="020B0503020202020204" pitchFamily="34" charset="0"/>
              </a:defRPr>
            </a:lvl4pPr>
            <a:lvl5pPr marL="800080" indent="0" algn="ctr">
              <a:buNone/>
              <a:defRPr b="1" i="0">
                <a:latin typeface="Avenir Next Demi Bold" panose="020B0503020202020204" pitchFamily="34" charset="0"/>
              </a:defRPr>
            </a:lvl5pPr>
          </a:lstStyle>
          <a:p>
            <a:pPr lvl="0"/>
            <a:r>
              <a:rPr lang="en-US" dirty="0"/>
              <a:t>88</a:t>
            </a:r>
          </a:p>
        </p:txBody>
      </p:sp>
      <p:sp>
        <p:nvSpPr>
          <p:cNvPr id="21" name="Text Placeholder 16">
            <a:extLst>
              <a:ext uri="{FF2B5EF4-FFF2-40B4-BE49-F238E27FC236}">
                <a16:creationId xmlns:a16="http://schemas.microsoft.com/office/drawing/2014/main" id="{95486128-5110-404A-9E68-F37399017C18}"/>
              </a:ext>
            </a:extLst>
          </p:cNvPr>
          <p:cNvSpPr>
            <a:spLocks noGrp="1"/>
          </p:cNvSpPr>
          <p:nvPr>
            <p:ph type="body" sz="quarter" idx="26" hasCustomPrompt="1"/>
          </p:nvPr>
        </p:nvSpPr>
        <p:spPr>
          <a:xfrm>
            <a:off x="10012078" y="12756"/>
            <a:ext cx="1070292" cy="279463"/>
          </a:xfrm>
        </p:spPr>
        <p:txBody>
          <a:bodyPr wrap="none" anchor="ctr" anchorCtr="0">
            <a:noAutofit/>
          </a:bodyPr>
          <a:lstStyle>
            <a:lvl1pPr marL="0" indent="0" algn="ctr">
              <a:buNone/>
              <a:defRPr sz="1200" b="1" i="0" cap="none" spc="0">
                <a:ln>
                  <a:noFill/>
                </a:ln>
                <a:solidFill>
                  <a:schemeClr val="tx1"/>
                </a:solidFill>
                <a:effectLst/>
                <a:latin typeface="Arial" panose="020B0604020202020204" pitchFamily="34" charset="0"/>
              </a:defRPr>
            </a:lvl1pPr>
            <a:lvl2pPr marL="469888" indent="0" algn="ctr">
              <a:buNone/>
              <a:defRPr sz="1467"/>
            </a:lvl2pPr>
            <a:lvl3pPr marL="611701" indent="0" algn="ctr">
              <a:buNone/>
              <a:defRPr sz="1467"/>
            </a:lvl3pPr>
            <a:lvl4pPr marL="852996" indent="0" algn="ctr">
              <a:buFont typeface="Arial" panose="020B0604020202020204" pitchFamily="34" charset="0"/>
              <a:buNone/>
              <a:defRPr sz="1467"/>
            </a:lvl4pPr>
            <a:lvl5pPr marL="800080" indent="0" algn="ctr">
              <a:buNone/>
              <a:defRPr sz="1467"/>
            </a:lvl5pPr>
          </a:lstStyle>
          <a:p>
            <a:pPr lvl="0"/>
            <a:r>
              <a:rPr lang="en-US" dirty="0"/>
              <a:t>Share</a:t>
            </a:r>
          </a:p>
        </p:txBody>
      </p:sp>
      <p:sp>
        <p:nvSpPr>
          <p:cNvPr id="17" name="Picture Placeholder 3">
            <a:extLst>
              <a:ext uri="{FF2B5EF4-FFF2-40B4-BE49-F238E27FC236}">
                <a16:creationId xmlns:a16="http://schemas.microsoft.com/office/drawing/2014/main" id="{77E59842-85C0-2745-ACC2-6FF898CDE3B1}"/>
              </a:ext>
            </a:extLst>
          </p:cNvPr>
          <p:cNvSpPr>
            <a:spLocks noGrp="1"/>
          </p:cNvSpPr>
          <p:nvPr>
            <p:ph type="pic" sz="quarter" idx="27"/>
          </p:nvPr>
        </p:nvSpPr>
        <p:spPr>
          <a:xfrm>
            <a:off x="-7951" y="0"/>
            <a:ext cx="2404872" cy="1078992"/>
          </a:xfrm>
        </p:spPr>
        <p:txBody>
          <a:bodyPr/>
          <a:lstStyle>
            <a:lvl1pPr marL="0" indent="0">
              <a:buNone/>
              <a:defRPr/>
            </a:lvl1pPr>
          </a:lstStyle>
          <a:p>
            <a:endParaRPr lang="en-US" dirty="0"/>
          </a:p>
        </p:txBody>
      </p:sp>
    </p:spTree>
    <p:extLst>
      <p:ext uri="{BB962C8B-B14F-4D97-AF65-F5344CB8AC3E}">
        <p14:creationId xmlns:p14="http://schemas.microsoft.com/office/powerpoint/2010/main" val="31856875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Only with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CAD509-3036-4142-A7C8-0C0164C3045C}"/>
              </a:ext>
            </a:extLst>
          </p:cNvPr>
          <p:cNvSpPr/>
          <p:nvPr userDrawn="1"/>
        </p:nvSpPr>
        <p:spPr bwMode="auto">
          <a:xfrm>
            <a:off x="1" y="881594"/>
            <a:ext cx="12191999" cy="5976407"/>
          </a:xfrm>
          <a:prstGeom prst="rect">
            <a:avLst/>
          </a:prstGeom>
          <a:solidFill>
            <a:schemeClr val="bg1"/>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4" name="Text Placeholder 3">
            <a:extLst>
              <a:ext uri="{FF2B5EF4-FFF2-40B4-BE49-F238E27FC236}">
                <a16:creationId xmlns:a16="http://schemas.microsoft.com/office/drawing/2014/main" id="{328571BD-8C56-DE4A-A6EC-BBCFD2699474}"/>
              </a:ext>
            </a:extLst>
          </p:cNvPr>
          <p:cNvSpPr>
            <a:spLocks noGrp="1"/>
          </p:cNvSpPr>
          <p:nvPr>
            <p:ph idx="1"/>
          </p:nvPr>
        </p:nvSpPr>
        <p:spPr>
          <a:xfrm>
            <a:off x="1" y="881595"/>
            <a:ext cx="12191999" cy="5976405"/>
          </a:xfrm>
          <a:prstGeom prst="rect">
            <a:avLst/>
          </a:prstGeom>
          <a:solidFill>
            <a:schemeClr val="bg1"/>
          </a:solidFill>
        </p:spPr>
        <p:txBody>
          <a:bodyPr vert="horz" lIns="91440" tIns="45720" rIns="91440" bIns="45720" rtlCol="0" anchor="ctr">
            <a:normAutofit/>
          </a:bodyPr>
          <a:lstStyle>
            <a:lvl1pPr marL="8466" indent="0" algn="ctr">
              <a:lnSpc>
                <a:spcPct val="100000"/>
              </a:lnSpc>
              <a:buFontTx/>
              <a:buNone/>
              <a:defRPr/>
            </a:lvl1pPr>
            <a:lvl2pPr marL="469888" indent="0" algn="ctr">
              <a:lnSpc>
                <a:spcPct val="100000"/>
              </a:lnSpc>
              <a:buFontTx/>
              <a:buNone/>
              <a:defRPr/>
            </a:lvl2pPr>
            <a:lvl3pPr marL="800080" indent="0" algn="ctr">
              <a:lnSpc>
                <a:spcPct val="100000"/>
              </a:lnSpc>
              <a:buFontTx/>
              <a:buNone/>
              <a:defRPr/>
            </a:lvl3pPr>
          </a:lstStyle>
          <a:p>
            <a:pPr lvl="0"/>
            <a:r>
              <a:rPr lang="en-US" dirty="0"/>
              <a:t>Click to edit Master text styles</a:t>
            </a:r>
          </a:p>
        </p:txBody>
      </p:sp>
      <p:sp>
        <p:nvSpPr>
          <p:cNvPr id="5" name="Title Placeholder 4">
            <a:extLst>
              <a:ext uri="{FF2B5EF4-FFF2-40B4-BE49-F238E27FC236}">
                <a16:creationId xmlns:a16="http://schemas.microsoft.com/office/drawing/2014/main" id="{2DA2FC4A-9B22-9340-A61B-56223707FA7F}"/>
              </a:ext>
            </a:extLst>
          </p:cNvPr>
          <p:cNvSpPr>
            <a:spLocks noGrp="1"/>
          </p:cNvSpPr>
          <p:nvPr>
            <p:ph type="title"/>
          </p:nvPr>
        </p:nvSpPr>
        <p:spPr>
          <a:xfrm>
            <a:off x="524255" y="1"/>
            <a:ext cx="11160644" cy="881593"/>
          </a:xfrm>
          <a:prstGeom prst="rect">
            <a:avLst/>
          </a:prstGeom>
        </p:spPr>
        <p:txBody>
          <a:bodyPr vert="horz" lIns="0" tIns="36576" rIns="0" bIns="0" rtlCol="0" anchor="ctr">
            <a:normAutofit/>
          </a:bodyPr>
          <a:lstStyle/>
          <a:p>
            <a:r>
              <a:rPr lang="en-US" dirty="0"/>
              <a:t>Click to edit Master title style</a:t>
            </a:r>
          </a:p>
        </p:txBody>
      </p:sp>
    </p:spTree>
    <p:extLst>
      <p:ext uri="{BB962C8B-B14F-4D97-AF65-F5344CB8AC3E}">
        <p14:creationId xmlns:p14="http://schemas.microsoft.com/office/powerpoint/2010/main" val="2422577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Only no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5C0610-A084-844C-8C17-5AC9DF45EAF3}"/>
              </a:ext>
            </a:extLst>
          </p:cNvPr>
          <p:cNvSpPr/>
          <p:nvPr userDrawn="1"/>
        </p:nvSpPr>
        <p:spPr bwMode="auto">
          <a:xfrm>
            <a:off x="0" y="0"/>
            <a:ext cx="12192000" cy="6858000"/>
          </a:xfrm>
          <a:prstGeom prst="rect">
            <a:avLst/>
          </a:prstGeom>
          <a:solidFill>
            <a:schemeClr val="bg1"/>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Arial"/>
            </a:endParaRPr>
          </a:p>
        </p:txBody>
      </p:sp>
      <p:sp>
        <p:nvSpPr>
          <p:cNvPr id="7" name="Picture Placeholder 6">
            <a:extLst>
              <a:ext uri="{FF2B5EF4-FFF2-40B4-BE49-F238E27FC236}">
                <a16:creationId xmlns:a16="http://schemas.microsoft.com/office/drawing/2014/main" id="{F3800049-1836-CD4A-9336-FEA369BD1B86}"/>
              </a:ext>
            </a:extLst>
          </p:cNvPr>
          <p:cNvSpPr>
            <a:spLocks noGrp="1"/>
          </p:cNvSpPr>
          <p:nvPr>
            <p:ph type="pic" sz="quarter" idx="10"/>
          </p:nvPr>
        </p:nvSpPr>
        <p:spPr>
          <a:xfrm>
            <a:off x="0" y="0"/>
            <a:ext cx="12192000" cy="6858000"/>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10318939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ody Style A 01">
    <p:spTree>
      <p:nvGrpSpPr>
        <p:cNvPr id="1" name=""/>
        <p:cNvGrpSpPr/>
        <p:nvPr/>
      </p:nvGrpSpPr>
      <p:grpSpPr>
        <a:xfrm>
          <a:off x="0" y="0"/>
          <a:ext cx="0" cy="0"/>
          <a:chOff x="0" y="0"/>
          <a:chExt cx="0" cy="0"/>
        </a:xfrm>
      </p:grpSpPr>
      <p:sp>
        <p:nvSpPr>
          <p:cNvPr id="6" name="Title Placeholder 4">
            <a:extLst>
              <a:ext uri="{FF2B5EF4-FFF2-40B4-BE49-F238E27FC236}">
                <a16:creationId xmlns:a16="http://schemas.microsoft.com/office/drawing/2014/main" id="{401F59B2-2589-DF49-935A-4FACC431AA2A}"/>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
        <p:nvSpPr>
          <p:cNvPr id="7" name="Text Placeholder 3">
            <a:extLst>
              <a:ext uri="{FF2B5EF4-FFF2-40B4-BE49-F238E27FC236}">
                <a16:creationId xmlns:a16="http://schemas.microsoft.com/office/drawing/2014/main" id="{61F0E583-1429-7545-B06A-7C14253C655A}"/>
              </a:ext>
            </a:extLst>
          </p:cNvPr>
          <p:cNvSpPr>
            <a:spLocks noGrp="1"/>
          </p:cNvSpPr>
          <p:nvPr>
            <p:ph idx="1"/>
          </p:nvPr>
        </p:nvSpPr>
        <p:spPr>
          <a:xfrm>
            <a:off x="527626" y="1117125"/>
            <a:ext cx="11157273" cy="5003531"/>
          </a:xfrm>
          <a:prstGeom prst="rect">
            <a:avLst/>
          </a:prstGeom>
        </p:spPr>
        <p:txBody>
          <a:bodyPr vert="horz" lIns="91440" tIns="45720" rIns="91440" bIns="45720" rtlCol="0">
            <a:normAutofit/>
          </a:bodyPr>
          <a:lstStyle>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Tree>
    <p:extLst>
      <p:ext uri="{BB962C8B-B14F-4D97-AF65-F5344CB8AC3E}">
        <p14:creationId xmlns:p14="http://schemas.microsoft.com/office/powerpoint/2010/main" val="2135122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ody Style B 0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65D84D3-4FB6-7944-9D40-9DF599FA057F}"/>
              </a:ext>
            </a:extLst>
          </p:cNvPr>
          <p:cNvSpPr>
            <a:spLocks noGrp="1"/>
          </p:cNvSpPr>
          <p:nvPr>
            <p:ph sz="quarter" idx="11"/>
          </p:nvPr>
        </p:nvSpPr>
        <p:spPr>
          <a:xfrm>
            <a:off x="527164" y="1693933"/>
            <a:ext cx="11160644" cy="4424063"/>
          </a:xfrm>
          <a:prstGeom prst="rect">
            <a:avLst/>
          </a:prstGeom>
        </p:spPr>
        <p:txBody>
          <a:bodyPr>
            <a:normAutofit/>
          </a:bodyPr>
          <a:lstStyle>
            <a:lvl1pPr algn="l" rtl="0" eaLnBrk="1" fontAlgn="base" hangingPunct="1">
              <a:lnSpc>
                <a:spcPct val="110000"/>
              </a:lnSpc>
              <a:tabLst/>
              <a:defRPr lang="en-US" sz="2800" b="0" i="0" dirty="0">
                <a:solidFill>
                  <a:schemeClr val="tx1"/>
                </a:solidFill>
                <a:latin typeface="Arial" panose="020B0604020202020204" pitchFamily="34" charset="0"/>
                <a:ea typeface="+mn-ea"/>
                <a:cs typeface="+mn-cs"/>
              </a:defRPr>
            </a:lvl1pPr>
            <a:lvl2pPr algn="l" rtl="0" eaLnBrk="1" fontAlgn="base" hangingPunct="1">
              <a:lnSpc>
                <a:spcPct val="110000"/>
              </a:lnSpc>
              <a:tabLst/>
              <a:defRPr lang="en-US" sz="2600" b="0" i="0" dirty="0">
                <a:solidFill>
                  <a:schemeClr val="tx1"/>
                </a:solidFill>
                <a:latin typeface="Arial" panose="020B0604020202020204" pitchFamily="34" charset="0"/>
                <a:ea typeface="+mn-ea"/>
                <a:cs typeface="+mn-cs"/>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lang="en-US" sz="2400" b="0" i="0" dirty="0">
                <a:solidFill>
                  <a:schemeClr val="tx1"/>
                </a:solidFill>
                <a:latin typeface="Arial" panose="020B0604020202020204" pitchFamily="34" charset="0"/>
                <a:ea typeface="+mn-ea"/>
                <a:cs typeface="+mn-cs"/>
              </a:defRPr>
            </a:lvl3pPr>
            <a:lvl4pPr algn="l" rtl="0" eaLnBrk="1" fontAlgn="base" hangingPunct="1">
              <a:lnSpc>
                <a:spcPct val="110000"/>
              </a:lnSpc>
              <a:tabLst/>
              <a:defRPr lang="en-US" sz="2933" dirty="0">
                <a:solidFill>
                  <a:schemeClr val="tx1"/>
                </a:solidFill>
                <a:latin typeface="Avenir Next" panose="020B0503020202020204" pitchFamily="34" charset="0"/>
                <a:ea typeface="+mn-ea"/>
                <a:cs typeface="+mn-cs"/>
              </a:defRPr>
            </a:lvl4pPr>
            <a:lvl5pPr algn="l" rtl="0" eaLnBrk="1" fontAlgn="base" hangingPunct="1">
              <a:lnSpc>
                <a:spcPct val="110000"/>
              </a:lnSpc>
              <a:tabLst/>
              <a:defRPr lang="en-US" sz="2933" dirty="0">
                <a:solidFill>
                  <a:schemeClr val="tx1"/>
                </a:solidFill>
                <a:latin typeface="Avenir Next" panose="020B0503020202020204" pitchFamily="34" charset="0"/>
                <a:ea typeface="+mn-ea"/>
                <a:cs typeface="+mn-cs"/>
              </a:defRPr>
            </a:lvl5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4" name="Text Placeholder 3"/>
          <p:cNvSpPr>
            <a:spLocks noGrp="1"/>
          </p:cNvSpPr>
          <p:nvPr>
            <p:ph type="body" sz="quarter" idx="10" hasCustomPrompt="1"/>
          </p:nvPr>
        </p:nvSpPr>
        <p:spPr>
          <a:xfrm>
            <a:off x="523209" y="987708"/>
            <a:ext cx="11155172" cy="598331"/>
          </a:xfrm>
          <a:prstGeom prst="rect">
            <a:avLst/>
          </a:prstGeom>
        </p:spPr>
        <p:txBody>
          <a:bodyPr lIns="0">
            <a:normAutofit/>
          </a:bodyPr>
          <a:lstStyle>
            <a:lvl1pPr marL="0" indent="0">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a:t>
            </a:r>
          </a:p>
        </p:txBody>
      </p:sp>
      <p:sp>
        <p:nvSpPr>
          <p:cNvPr id="7" name="Title Placeholder 4">
            <a:extLst>
              <a:ext uri="{FF2B5EF4-FFF2-40B4-BE49-F238E27FC236}">
                <a16:creationId xmlns:a16="http://schemas.microsoft.com/office/drawing/2014/main" id="{377905CB-3ED3-D848-8259-C7645C162B3B}"/>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Tree>
    <p:extLst>
      <p:ext uri="{BB962C8B-B14F-4D97-AF65-F5344CB8AC3E}">
        <p14:creationId xmlns:p14="http://schemas.microsoft.com/office/powerpoint/2010/main" val="16897141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ody Style A 02">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483AA86C-6ABE-5648-9D3D-9100D465E328}"/>
              </a:ext>
            </a:extLst>
          </p:cNvPr>
          <p:cNvSpPr>
            <a:spLocks noGrp="1"/>
          </p:cNvSpPr>
          <p:nvPr>
            <p:ph sz="quarter" idx="11"/>
          </p:nvPr>
        </p:nvSpPr>
        <p:spPr>
          <a:xfrm>
            <a:off x="6275881" y="1119448"/>
            <a:ext cx="5409017" cy="5228453"/>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6" name="Content Placeholder 5">
            <a:extLst>
              <a:ext uri="{FF2B5EF4-FFF2-40B4-BE49-F238E27FC236}">
                <a16:creationId xmlns:a16="http://schemas.microsoft.com/office/drawing/2014/main" id="{66A00A8C-993B-4341-9334-660A84B92A12}"/>
              </a:ext>
            </a:extLst>
          </p:cNvPr>
          <p:cNvSpPr>
            <a:spLocks noGrp="1"/>
          </p:cNvSpPr>
          <p:nvPr>
            <p:ph sz="quarter" idx="10"/>
          </p:nvPr>
        </p:nvSpPr>
        <p:spPr>
          <a:xfrm>
            <a:off x="525516" y="1119448"/>
            <a:ext cx="5390605" cy="5228453"/>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8" name="Title Placeholder 4">
            <a:extLst>
              <a:ext uri="{FF2B5EF4-FFF2-40B4-BE49-F238E27FC236}">
                <a16:creationId xmlns:a16="http://schemas.microsoft.com/office/drawing/2014/main" id="{002815BC-CCC1-3346-AAB2-77A4CC36B468}"/>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Tree>
    <p:extLst>
      <p:ext uri="{BB962C8B-B14F-4D97-AF65-F5344CB8AC3E}">
        <p14:creationId xmlns:p14="http://schemas.microsoft.com/office/powerpoint/2010/main" val="314222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Color 01">
    <p:spTree>
      <p:nvGrpSpPr>
        <p:cNvPr id="1" name=""/>
        <p:cNvGrpSpPr/>
        <p:nvPr/>
      </p:nvGrpSpPr>
      <p:grpSpPr>
        <a:xfrm>
          <a:off x="0" y="0"/>
          <a:ext cx="0" cy="0"/>
          <a:chOff x="0" y="0"/>
          <a:chExt cx="0" cy="0"/>
        </a:xfrm>
      </p:grpSpPr>
      <p:pic>
        <p:nvPicPr>
          <p:cNvPr id="3" name="Picture 2" descr="4.5-PPTBackgrounds_Blue-patter-Full-Screen.png">
            <a:extLst>
              <a:ext uri="{FF2B5EF4-FFF2-40B4-BE49-F238E27FC236}">
                <a16:creationId xmlns:a16="http://schemas.microsoft.com/office/drawing/2014/main" id="{E498B519-48C8-7743-BFF1-3A1C0A37AB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224511" cy="6876288"/>
          </a:xfrm>
          <a:prstGeom prst="rect">
            <a:avLst/>
          </a:prstGeom>
        </p:spPr>
      </p:pic>
      <p:sp>
        <p:nvSpPr>
          <p:cNvPr id="4" name="TextBox 3">
            <a:extLst>
              <a:ext uri="{FF2B5EF4-FFF2-40B4-BE49-F238E27FC236}">
                <a16:creationId xmlns:a16="http://schemas.microsoft.com/office/drawing/2014/main" id="{9FE6A41D-DBC9-E74A-9454-9FE7A51D6705}"/>
              </a:ext>
            </a:extLst>
          </p:cNvPr>
          <p:cNvSpPr txBox="1"/>
          <p:nvPr userDrawn="1"/>
        </p:nvSpPr>
        <p:spPr>
          <a:xfrm>
            <a:off x="2012213" y="6538800"/>
            <a:ext cx="1747763" cy="215444"/>
          </a:xfrm>
          <a:prstGeom prst="rect">
            <a:avLst/>
          </a:prstGeom>
          <a:solidFill>
            <a:schemeClr val="bg1">
              <a:alpha val="0"/>
            </a:schemeClr>
          </a:solidFill>
          <a:ln>
            <a:solidFill>
              <a:schemeClr val="bg1">
                <a:alpha val="0"/>
              </a:schemeClr>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a:rPr>
              <a:t>© Scaled Agile, Inc. </a:t>
            </a:r>
          </a:p>
        </p:txBody>
      </p:sp>
      <p:pic>
        <p:nvPicPr>
          <p:cNvPr id="5" name="Picture 4" descr="PPT-sized.png">
            <a:extLst>
              <a:ext uri="{FF2B5EF4-FFF2-40B4-BE49-F238E27FC236}">
                <a16:creationId xmlns:a16="http://schemas.microsoft.com/office/drawing/2014/main" id="{D41B94E0-ABDA-D34C-B366-F1FEE4EB72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8614" y="6579223"/>
            <a:ext cx="1490133" cy="169503"/>
          </a:xfrm>
          <a:prstGeom prst="rect">
            <a:avLst/>
          </a:prstGeom>
        </p:spPr>
      </p:pic>
      <p:sp>
        <p:nvSpPr>
          <p:cNvPr id="2" name="Title 1">
            <a:extLst>
              <a:ext uri="{FF2B5EF4-FFF2-40B4-BE49-F238E27FC236}">
                <a16:creationId xmlns:a16="http://schemas.microsoft.com/office/drawing/2014/main" id="{C0994532-40EF-AC46-B920-9170A3C231F1}"/>
              </a:ext>
            </a:extLst>
          </p:cNvPr>
          <p:cNvSpPr>
            <a:spLocks noGrp="1"/>
          </p:cNvSpPr>
          <p:nvPr>
            <p:ph type="title"/>
          </p:nvPr>
        </p:nvSpPr>
        <p:spPr>
          <a:xfrm>
            <a:off x="3987385" y="439712"/>
            <a:ext cx="7736977" cy="5836169"/>
          </a:xfrm>
          <a:prstGeom prst="rect">
            <a:avLst/>
          </a:prstGeom>
        </p:spPr>
        <p:txBody>
          <a:bodyPr wrap="square" lIns="0" tIns="45720" rIns="91440" bIns="45720" anchor="ctr">
            <a:normAutofit/>
          </a:bodyPr>
          <a:lstStyle>
            <a:lvl1pPr marL="0" algn="l" defTabSz="1219170" rtl="0" eaLnBrk="1" latinLnBrk="0" hangingPunct="1">
              <a:lnSpc>
                <a:spcPct val="150000"/>
              </a:lnSpc>
              <a:defRPr lang="en-US" sz="2800" b="0" i="0" kern="1200" dirty="0">
                <a:solidFill>
                  <a:schemeClr val="bg1"/>
                </a:solidFill>
                <a:latin typeface="Arial" panose="020B0604020202020204" pitchFamily="34" charset="0"/>
                <a:ea typeface="+mn-ea"/>
                <a:cs typeface="+mn-cs"/>
              </a:defRPr>
            </a:lvl1pPr>
          </a:lstStyle>
          <a:p>
            <a:r>
              <a:rPr lang="en-US" dirty="0"/>
              <a:t>Click to edit Master title style</a:t>
            </a:r>
          </a:p>
        </p:txBody>
      </p:sp>
      <p:sp>
        <p:nvSpPr>
          <p:cNvPr id="12" name="Picture Placeholder 11">
            <a:extLst>
              <a:ext uri="{FF2B5EF4-FFF2-40B4-BE49-F238E27FC236}">
                <a16:creationId xmlns:a16="http://schemas.microsoft.com/office/drawing/2014/main" id="{A5748658-FD49-A848-89C8-6D110621B832}"/>
              </a:ext>
            </a:extLst>
          </p:cNvPr>
          <p:cNvSpPr>
            <a:spLocks noGrp="1"/>
          </p:cNvSpPr>
          <p:nvPr>
            <p:ph type="pic" sz="quarter" idx="10"/>
          </p:nvPr>
        </p:nvSpPr>
        <p:spPr>
          <a:xfrm>
            <a:off x="568613" y="439713"/>
            <a:ext cx="3029027" cy="5836169"/>
          </a:xfrm>
          <a:prstGeom prst="rect">
            <a:avLst/>
          </a:prstGeom>
        </p:spPr>
        <p:txBody>
          <a:bodyPr anchor="ctr"/>
          <a:lstStyle>
            <a:lvl1pPr marL="8466" indent="0" algn="ctr">
              <a:buNone/>
              <a:defRPr/>
            </a:lvl1pPr>
          </a:lstStyle>
          <a:p>
            <a:endParaRPr lang="en-US" dirty="0"/>
          </a:p>
        </p:txBody>
      </p:sp>
      <p:sp>
        <p:nvSpPr>
          <p:cNvPr id="6" name="Slide Number Placeholder 5">
            <a:extLst>
              <a:ext uri="{FF2B5EF4-FFF2-40B4-BE49-F238E27FC236}">
                <a16:creationId xmlns:a16="http://schemas.microsoft.com/office/drawing/2014/main" id="{656F2C40-51CD-464D-BBC0-12B84580DE62}"/>
              </a:ext>
            </a:extLst>
          </p:cNvPr>
          <p:cNvSpPr>
            <a:spLocks noGrp="1"/>
          </p:cNvSpPr>
          <p:nvPr>
            <p:ph type="sldNum" sz="quarter" idx="11"/>
          </p:nvPr>
        </p:nvSpPr>
        <p:spPr/>
        <p:txBody>
          <a:bodyPr/>
          <a:lstStyle>
            <a:lvl1pPr>
              <a:defRPr>
                <a:solidFill>
                  <a:schemeClr val="bg1"/>
                </a:solidFill>
              </a:defRPr>
            </a:lvl1pPr>
          </a:lstStyle>
          <a:p>
            <a:fld id="{46FDB4EE-536A-4449-BF24-E81C662A4DA7}" type="slidenum">
              <a:rPr lang="en-US" smtClean="0"/>
              <a:pPr/>
              <a:t>‹#›</a:t>
            </a:fld>
            <a:endParaRPr lang="en-US"/>
          </a:p>
        </p:txBody>
      </p:sp>
    </p:spTree>
    <p:extLst>
      <p:ext uri="{BB962C8B-B14F-4D97-AF65-F5344CB8AC3E}">
        <p14:creationId xmlns:p14="http://schemas.microsoft.com/office/powerpoint/2010/main" val="24418869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dy Style B 02">
    <p:spTree>
      <p:nvGrpSpPr>
        <p:cNvPr id="1" name=""/>
        <p:cNvGrpSpPr/>
        <p:nvPr/>
      </p:nvGrpSpPr>
      <p:grpSpPr>
        <a:xfrm>
          <a:off x="0" y="0"/>
          <a:ext cx="0" cy="0"/>
          <a:chOff x="0" y="0"/>
          <a:chExt cx="0" cy="0"/>
        </a:xfrm>
      </p:grpSpPr>
      <p:sp>
        <p:nvSpPr>
          <p:cNvPr id="12" name="Content Placeholder 5">
            <a:extLst>
              <a:ext uri="{FF2B5EF4-FFF2-40B4-BE49-F238E27FC236}">
                <a16:creationId xmlns:a16="http://schemas.microsoft.com/office/drawing/2014/main" id="{CB5784CA-AA54-5140-8CD7-F3326D6D3D57}"/>
              </a:ext>
            </a:extLst>
          </p:cNvPr>
          <p:cNvSpPr>
            <a:spLocks noGrp="1"/>
          </p:cNvSpPr>
          <p:nvPr>
            <p:ph sz="quarter" idx="12"/>
          </p:nvPr>
        </p:nvSpPr>
        <p:spPr>
          <a:xfrm>
            <a:off x="6275881" y="1692152"/>
            <a:ext cx="5409017" cy="465574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1" name="Content Placeholder 5">
            <a:extLst>
              <a:ext uri="{FF2B5EF4-FFF2-40B4-BE49-F238E27FC236}">
                <a16:creationId xmlns:a16="http://schemas.microsoft.com/office/drawing/2014/main" id="{1AD2938F-20E3-7C4F-B5DC-E96C378CFEDC}"/>
              </a:ext>
            </a:extLst>
          </p:cNvPr>
          <p:cNvSpPr>
            <a:spLocks noGrp="1"/>
          </p:cNvSpPr>
          <p:nvPr>
            <p:ph sz="quarter" idx="11"/>
          </p:nvPr>
        </p:nvSpPr>
        <p:spPr>
          <a:xfrm>
            <a:off x="525516" y="1692152"/>
            <a:ext cx="5390605" cy="465574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7" name="Title Placeholder 4">
            <a:extLst>
              <a:ext uri="{FF2B5EF4-FFF2-40B4-BE49-F238E27FC236}">
                <a16:creationId xmlns:a16="http://schemas.microsoft.com/office/drawing/2014/main" id="{210C59C2-0C37-0940-B8C2-683A48E95227}"/>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
        <p:nvSpPr>
          <p:cNvPr id="6" name="Text Placeholder 3">
            <a:extLst>
              <a:ext uri="{FF2B5EF4-FFF2-40B4-BE49-F238E27FC236}">
                <a16:creationId xmlns:a16="http://schemas.microsoft.com/office/drawing/2014/main" id="{D8C08586-2713-CC4D-A1C7-79E301C668FA}"/>
              </a:ext>
            </a:extLst>
          </p:cNvPr>
          <p:cNvSpPr>
            <a:spLocks noGrp="1"/>
          </p:cNvSpPr>
          <p:nvPr>
            <p:ph type="body" sz="quarter" idx="10" hasCustomPrompt="1"/>
          </p:nvPr>
        </p:nvSpPr>
        <p:spPr>
          <a:xfrm>
            <a:off x="523209" y="987708"/>
            <a:ext cx="11155172" cy="598331"/>
          </a:xfrm>
          <a:prstGeom prst="rect">
            <a:avLst/>
          </a:prstGeom>
        </p:spPr>
        <p:txBody>
          <a:bodyPr lIns="0">
            <a:normAutofit/>
          </a:bodyPr>
          <a:lstStyle>
            <a:lvl1pPr marL="0" indent="0">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a:t>
            </a:r>
          </a:p>
        </p:txBody>
      </p:sp>
    </p:spTree>
    <p:extLst>
      <p:ext uri="{BB962C8B-B14F-4D97-AF65-F5344CB8AC3E}">
        <p14:creationId xmlns:p14="http://schemas.microsoft.com/office/powerpoint/2010/main" val="7324560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dy Style A 0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6096002" y="1130529"/>
            <a:ext cx="5571743" cy="5253839"/>
          </a:xfrm>
        </p:spPr>
        <p:txBody>
          <a:bodyPr anchor="t"/>
          <a:lstStyle>
            <a:lvl1pPr marL="8466" indent="0" algn="r">
              <a:buFontTx/>
              <a:buNone/>
              <a:defRPr/>
            </a:lvl1pPr>
          </a:lstStyle>
          <a:p>
            <a:endParaRPr lang="en-US" dirty="0"/>
          </a:p>
        </p:txBody>
      </p:sp>
      <p:sp>
        <p:nvSpPr>
          <p:cNvPr id="7" name="Content Placeholder 5">
            <a:extLst>
              <a:ext uri="{FF2B5EF4-FFF2-40B4-BE49-F238E27FC236}">
                <a16:creationId xmlns:a16="http://schemas.microsoft.com/office/drawing/2014/main" id="{199EA6A9-E3AD-404D-B570-7AB0F8E1CD9B}"/>
              </a:ext>
            </a:extLst>
          </p:cNvPr>
          <p:cNvSpPr>
            <a:spLocks noGrp="1"/>
          </p:cNvSpPr>
          <p:nvPr>
            <p:ph sz="quarter" idx="11"/>
          </p:nvPr>
        </p:nvSpPr>
        <p:spPr>
          <a:xfrm>
            <a:off x="525516" y="1130529"/>
            <a:ext cx="5390605" cy="525383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8" name="Title Placeholder 4">
            <a:extLst>
              <a:ext uri="{FF2B5EF4-FFF2-40B4-BE49-F238E27FC236}">
                <a16:creationId xmlns:a16="http://schemas.microsoft.com/office/drawing/2014/main" id="{2CD169A3-307E-2D4B-97D9-1BFA39A0845D}"/>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Tree>
    <p:extLst>
      <p:ext uri="{BB962C8B-B14F-4D97-AF65-F5344CB8AC3E}">
        <p14:creationId xmlns:p14="http://schemas.microsoft.com/office/powerpoint/2010/main" val="8046361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dy Style B 0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6096002" y="1693540"/>
            <a:ext cx="5571743" cy="4679744"/>
          </a:xfrm>
        </p:spPr>
        <p:txBody>
          <a:bodyPr anchor="t" anchorCtr="0">
            <a:noAutofit/>
          </a:bodyPr>
          <a:lstStyle>
            <a:lvl1pPr marL="8466" indent="0" algn="r">
              <a:buFontTx/>
              <a:buNone/>
              <a:defRPr/>
            </a:lvl1pPr>
          </a:lstStyle>
          <a:p>
            <a:endParaRPr lang="en-US" dirty="0"/>
          </a:p>
        </p:txBody>
      </p:sp>
      <p:sp>
        <p:nvSpPr>
          <p:cNvPr id="7" name="Content Placeholder 5">
            <a:extLst>
              <a:ext uri="{FF2B5EF4-FFF2-40B4-BE49-F238E27FC236}">
                <a16:creationId xmlns:a16="http://schemas.microsoft.com/office/drawing/2014/main" id="{515D5EFD-DCA6-5B47-B972-1A9E0CD1C3B8}"/>
              </a:ext>
            </a:extLst>
          </p:cNvPr>
          <p:cNvSpPr>
            <a:spLocks noGrp="1"/>
          </p:cNvSpPr>
          <p:nvPr>
            <p:ph sz="quarter" idx="11"/>
          </p:nvPr>
        </p:nvSpPr>
        <p:spPr>
          <a:xfrm>
            <a:off x="525516" y="1692152"/>
            <a:ext cx="5390605" cy="4679744"/>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9" name="Title Placeholder 4">
            <a:extLst>
              <a:ext uri="{FF2B5EF4-FFF2-40B4-BE49-F238E27FC236}">
                <a16:creationId xmlns:a16="http://schemas.microsoft.com/office/drawing/2014/main" id="{0C3D3A4D-619A-6D41-B7EF-1D741C18A868}"/>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
        <p:nvSpPr>
          <p:cNvPr id="6" name="Text Placeholder 3">
            <a:extLst>
              <a:ext uri="{FF2B5EF4-FFF2-40B4-BE49-F238E27FC236}">
                <a16:creationId xmlns:a16="http://schemas.microsoft.com/office/drawing/2014/main" id="{55EEF6B9-A1B4-9F43-AE39-11B6A4458E5D}"/>
              </a:ext>
            </a:extLst>
          </p:cNvPr>
          <p:cNvSpPr>
            <a:spLocks noGrp="1"/>
          </p:cNvSpPr>
          <p:nvPr>
            <p:ph type="body" sz="quarter" idx="10" hasCustomPrompt="1"/>
          </p:nvPr>
        </p:nvSpPr>
        <p:spPr>
          <a:xfrm>
            <a:off x="523209" y="987708"/>
            <a:ext cx="11155172" cy="598331"/>
          </a:xfrm>
          <a:prstGeom prst="rect">
            <a:avLst/>
          </a:prstGeom>
        </p:spPr>
        <p:txBody>
          <a:bodyPr lIns="0">
            <a:normAutofit/>
          </a:bodyPr>
          <a:lstStyle>
            <a:lvl1pPr marL="0" indent="0">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a:t>
            </a:r>
          </a:p>
        </p:txBody>
      </p:sp>
    </p:spTree>
    <p:extLst>
      <p:ext uri="{BB962C8B-B14F-4D97-AF65-F5344CB8AC3E}">
        <p14:creationId xmlns:p14="http://schemas.microsoft.com/office/powerpoint/2010/main" val="18388074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dy Style A 04">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0EC2B8EE-3BED-B541-8638-0A1EC344EDD8}"/>
              </a:ext>
            </a:extLst>
          </p:cNvPr>
          <p:cNvSpPr>
            <a:spLocks noGrp="1"/>
          </p:cNvSpPr>
          <p:nvPr>
            <p:ph sz="quarter" idx="14"/>
          </p:nvPr>
        </p:nvSpPr>
        <p:spPr>
          <a:xfrm>
            <a:off x="8204617" y="1129440"/>
            <a:ext cx="3480281" cy="5299880"/>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7" name="Content Placeholder 5">
            <a:extLst>
              <a:ext uri="{FF2B5EF4-FFF2-40B4-BE49-F238E27FC236}">
                <a16:creationId xmlns:a16="http://schemas.microsoft.com/office/drawing/2014/main" id="{353CEC65-7D8D-414F-9FF9-923672220BEF}"/>
              </a:ext>
            </a:extLst>
          </p:cNvPr>
          <p:cNvSpPr>
            <a:spLocks noGrp="1"/>
          </p:cNvSpPr>
          <p:nvPr>
            <p:ph sz="quarter" idx="11"/>
          </p:nvPr>
        </p:nvSpPr>
        <p:spPr>
          <a:xfrm>
            <a:off x="525516" y="1129440"/>
            <a:ext cx="7439257" cy="5299880"/>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6" name="Title Placeholder 4">
            <a:extLst>
              <a:ext uri="{FF2B5EF4-FFF2-40B4-BE49-F238E27FC236}">
                <a16:creationId xmlns:a16="http://schemas.microsoft.com/office/drawing/2014/main" id="{31D493FE-6AB8-BB4C-97A1-5ECEB55A021E}"/>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Tree>
    <p:extLst>
      <p:ext uri="{BB962C8B-B14F-4D97-AF65-F5344CB8AC3E}">
        <p14:creationId xmlns:p14="http://schemas.microsoft.com/office/powerpoint/2010/main" val="34816264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dy Style B 04">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4E1754E8-B166-C940-BF35-A09A219D6693}"/>
              </a:ext>
            </a:extLst>
          </p:cNvPr>
          <p:cNvSpPr>
            <a:spLocks noGrp="1"/>
          </p:cNvSpPr>
          <p:nvPr>
            <p:ph sz="quarter" idx="14"/>
          </p:nvPr>
        </p:nvSpPr>
        <p:spPr>
          <a:xfrm>
            <a:off x="8204617" y="1702941"/>
            <a:ext cx="3480281" cy="472637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7" name="Content Placeholder 5">
            <a:extLst>
              <a:ext uri="{FF2B5EF4-FFF2-40B4-BE49-F238E27FC236}">
                <a16:creationId xmlns:a16="http://schemas.microsoft.com/office/drawing/2014/main" id="{03942C22-E42E-3A42-B43A-33B20790798E}"/>
              </a:ext>
            </a:extLst>
          </p:cNvPr>
          <p:cNvSpPr>
            <a:spLocks noGrp="1"/>
          </p:cNvSpPr>
          <p:nvPr>
            <p:ph sz="quarter" idx="11"/>
          </p:nvPr>
        </p:nvSpPr>
        <p:spPr>
          <a:xfrm>
            <a:off x="525516" y="1702941"/>
            <a:ext cx="7439257" cy="472637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9" name="Title Placeholder 4">
            <a:extLst>
              <a:ext uri="{FF2B5EF4-FFF2-40B4-BE49-F238E27FC236}">
                <a16:creationId xmlns:a16="http://schemas.microsoft.com/office/drawing/2014/main" id="{481E17D4-1516-C34E-8800-74CB6C788B68}"/>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
        <p:nvSpPr>
          <p:cNvPr id="6" name="Text Placeholder 3">
            <a:extLst>
              <a:ext uri="{FF2B5EF4-FFF2-40B4-BE49-F238E27FC236}">
                <a16:creationId xmlns:a16="http://schemas.microsoft.com/office/drawing/2014/main" id="{832A1E0E-941C-5F4C-8990-F95B96675CE2}"/>
              </a:ext>
            </a:extLst>
          </p:cNvPr>
          <p:cNvSpPr>
            <a:spLocks noGrp="1"/>
          </p:cNvSpPr>
          <p:nvPr>
            <p:ph type="body" sz="quarter" idx="10" hasCustomPrompt="1"/>
          </p:nvPr>
        </p:nvSpPr>
        <p:spPr>
          <a:xfrm>
            <a:off x="523209" y="987708"/>
            <a:ext cx="11155172" cy="598331"/>
          </a:xfrm>
          <a:prstGeom prst="rect">
            <a:avLst/>
          </a:prstGeom>
        </p:spPr>
        <p:txBody>
          <a:bodyPr lIns="0">
            <a:normAutofit/>
          </a:bodyPr>
          <a:lstStyle>
            <a:lvl1pPr marL="0" indent="0">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a:t>
            </a:r>
          </a:p>
        </p:txBody>
      </p:sp>
    </p:spTree>
    <p:extLst>
      <p:ext uri="{BB962C8B-B14F-4D97-AF65-F5344CB8AC3E}">
        <p14:creationId xmlns:p14="http://schemas.microsoft.com/office/powerpoint/2010/main" val="28413870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ody Style A 0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8728610" y="1110913"/>
            <a:ext cx="2939135" cy="5251187"/>
          </a:xfrm>
        </p:spPr>
        <p:txBody>
          <a:bodyPr anchor="t" anchorCtr="0">
            <a:noAutofit/>
          </a:bodyPr>
          <a:lstStyle>
            <a:lvl1pPr marL="8466" indent="0" algn="r">
              <a:buFontTx/>
              <a:buNone/>
              <a:defRPr/>
            </a:lvl1pPr>
          </a:lstStyle>
          <a:p>
            <a:endParaRPr lang="en-US" dirty="0"/>
          </a:p>
        </p:txBody>
      </p:sp>
      <p:sp>
        <p:nvSpPr>
          <p:cNvPr id="7" name="Content Placeholder 5">
            <a:extLst>
              <a:ext uri="{FF2B5EF4-FFF2-40B4-BE49-F238E27FC236}">
                <a16:creationId xmlns:a16="http://schemas.microsoft.com/office/drawing/2014/main" id="{95ED1B29-A126-7541-8F0E-A659E0F79346}"/>
              </a:ext>
            </a:extLst>
          </p:cNvPr>
          <p:cNvSpPr>
            <a:spLocks noGrp="1"/>
          </p:cNvSpPr>
          <p:nvPr>
            <p:ph sz="quarter" idx="11"/>
          </p:nvPr>
        </p:nvSpPr>
        <p:spPr>
          <a:xfrm>
            <a:off x="525516" y="1110915"/>
            <a:ext cx="8088832" cy="5251187"/>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8" name="Title Placeholder 4">
            <a:extLst>
              <a:ext uri="{FF2B5EF4-FFF2-40B4-BE49-F238E27FC236}">
                <a16:creationId xmlns:a16="http://schemas.microsoft.com/office/drawing/2014/main" id="{93E901A1-D498-3E4E-AE1A-7AC7FB72F56E}"/>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Tree>
    <p:extLst>
      <p:ext uri="{BB962C8B-B14F-4D97-AF65-F5344CB8AC3E}">
        <p14:creationId xmlns:p14="http://schemas.microsoft.com/office/powerpoint/2010/main" val="37425729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ody Style B 0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8728610" y="1682751"/>
            <a:ext cx="2939135" cy="4690139"/>
          </a:xfrm>
        </p:spPr>
        <p:txBody>
          <a:bodyPr anchor="t" anchorCtr="0"/>
          <a:lstStyle>
            <a:lvl1pPr marL="8466" indent="0" algn="r">
              <a:buFontTx/>
              <a:buNone/>
              <a:defRPr/>
            </a:lvl1pPr>
          </a:lstStyle>
          <a:p>
            <a:endParaRPr lang="en-US" dirty="0"/>
          </a:p>
        </p:txBody>
      </p:sp>
      <p:sp>
        <p:nvSpPr>
          <p:cNvPr id="7" name="Content Placeholder 5">
            <a:extLst>
              <a:ext uri="{FF2B5EF4-FFF2-40B4-BE49-F238E27FC236}">
                <a16:creationId xmlns:a16="http://schemas.microsoft.com/office/drawing/2014/main" id="{618BF16B-56D4-C74B-852A-09EC75820E43}"/>
              </a:ext>
            </a:extLst>
          </p:cNvPr>
          <p:cNvSpPr>
            <a:spLocks noGrp="1"/>
          </p:cNvSpPr>
          <p:nvPr>
            <p:ph sz="quarter" idx="11"/>
          </p:nvPr>
        </p:nvSpPr>
        <p:spPr>
          <a:xfrm>
            <a:off x="525516" y="1692153"/>
            <a:ext cx="8088832" cy="4680737"/>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9" name="Title Placeholder 4">
            <a:extLst>
              <a:ext uri="{FF2B5EF4-FFF2-40B4-BE49-F238E27FC236}">
                <a16:creationId xmlns:a16="http://schemas.microsoft.com/office/drawing/2014/main" id="{7103C886-192D-1740-A100-49A80939DBBA}"/>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
        <p:nvSpPr>
          <p:cNvPr id="6" name="Text Placeholder 3">
            <a:extLst>
              <a:ext uri="{FF2B5EF4-FFF2-40B4-BE49-F238E27FC236}">
                <a16:creationId xmlns:a16="http://schemas.microsoft.com/office/drawing/2014/main" id="{B8C8860B-F149-E949-AB09-01F57E56FD3A}"/>
              </a:ext>
            </a:extLst>
          </p:cNvPr>
          <p:cNvSpPr>
            <a:spLocks noGrp="1"/>
          </p:cNvSpPr>
          <p:nvPr>
            <p:ph type="body" sz="quarter" idx="10" hasCustomPrompt="1"/>
          </p:nvPr>
        </p:nvSpPr>
        <p:spPr>
          <a:xfrm>
            <a:off x="523209" y="987708"/>
            <a:ext cx="11155172" cy="598331"/>
          </a:xfrm>
          <a:prstGeom prst="rect">
            <a:avLst/>
          </a:prstGeom>
        </p:spPr>
        <p:txBody>
          <a:bodyPr lIns="0">
            <a:normAutofit/>
          </a:bodyPr>
          <a:lstStyle>
            <a:lvl1pPr marL="0" indent="0">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a:t>
            </a:r>
          </a:p>
        </p:txBody>
      </p:sp>
    </p:spTree>
    <p:extLst>
      <p:ext uri="{BB962C8B-B14F-4D97-AF65-F5344CB8AC3E}">
        <p14:creationId xmlns:p14="http://schemas.microsoft.com/office/powerpoint/2010/main" val="33696664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ody Style A 06">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B9DA6106-1471-9E41-AB13-39748E3B1760}"/>
              </a:ext>
            </a:extLst>
          </p:cNvPr>
          <p:cNvSpPr>
            <a:spLocks noGrp="1"/>
          </p:cNvSpPr>
          <p:nvPr>
            <p:ph sz="quarter" idx="12"/>
          </p:nvPr>
        </p:nvSpPr>
        <p:spPr>
          <a:xfrm>
            <a:off x="4183115" y="1108362"/>
            <a:ext cx="7501783" cy="5320957"/>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7" name="Content Placeholder 5">
            <a:extLst>
              <a:ext uri="{FF2B5EF4-FFF2-40B4-BE49-F238E27FC236}">
                <a16:creationId xmlns:a16="http://schemas.microsoft.com/office/drawing/2014/main" id="{DDA48D3A-1DEF-5D47-8D0F-A65F3F449965}"/>
              </a:ext>
            </a:extLst>
          </p:cNvPr>
          <p:cNvSpPr>
            <a:spLocks noGrp="1"/>
          </p:cNvSpPr>
          <p:nvPr>
            <p:ph sz="quarter" idx="11"/>
          </p:nvPr>
        </p:nvSpPr>
        <p:spPr>
          <a:xfrm>
            <a:off x="525516" y="1108362"/>
            <a:ext cx="3451875" cy="532095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6" name="Title Placeholder 4">
            <a:extLst>
              <a:ext uri="{FF2B5EF4-FFF2-40B4-BE49-F238E27FC236}">
                <a16:creationId xmlns:a16="http://schemas.microsoft.com/office/drawing/2014/main" id="{4D3C11E5-6CAD-D14A-AFF3-B7D41D06E75C}"/>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Tree>
    <p:extLst>
      <p:ext uri="{BB962C8B-B14F-4D97-AF65-F5344CB8AC3E}">
        <p14:creationId xmlns:p14="http://schemas.microsoft.com/office/powerpoint/2010/main" val="33730122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ody Style B 06">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D260FC0E-A63C-CB49-8825-FEFE97DEAD5E}"/>
              </a:ext>
            </a:extLst>
          </p:cNvPr>
          <p:cNvSpPr>
            <a:spLocks noGrp="1"/>
          </p:cNvSpPr>
          <p:nvPr>
            <p:ph sz="quarter" idx="12"/>
          </p:nvPr>
        </p:nvSpPr>
        <p:spPr>
          <a:xfrm>
            <a:off x="4183115" y="1713730"/>
            <a:ext cx="7501783" cy="4715588"/>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10" name="Content Placeholder 5">
            <a:extLst>
              <a:ext uri="{FF2B5EF4-FFF2-40B4-BE49-F238E27FC236}">
                <a16:creationId xmlns:a16="http://schemas.microsoft.com/office/drawing/2014/main" id="{FE6DDA48-1579-0942-8838-1E36589F1D5B}"/>
              </a:ext>
            </a:extLst>
          </p:cNvPr>
          <p:cNvSpPr>
            <a:spLocks noGrp="1"/>
          </p:cNvSpPr>
          <p:nvPr>
            <p:ph sz="quarter" idx="11"/>
          </p:nvPr>
        </p:nvSpPr>
        <p:spPr>
          <a:xfrm>
            <a:off x="525516" y="1713731"/>
            <a:ext cx="3451875" cy="4715589"/>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8" name="Text Placeholder 3">
            <a:extLst>
              <a:ext uri="{FF2B5EF4-FFF2-40B4-BE49-F238E27FC236}">
                <a16:creationId xmlns:a16="http://schemas.microsoft.com/office/drawing/2014/main" id="{F995A165-0E19-C14C-B0EF-9AA5D316AF92}"/>
              </a:ext>
            </a:extLst>
          </p:cNvPr>
          <p:cNvSpPr>
            <a:spLocks noGrp="1"/>
          </p:cNvSpPr>
          <p:nvPr>
            <p:ph type="body" sz="quarter" idx="10" hasCustomPrompt="1"/>
          </p:nvPr>
        </p:nvSpPr>
        <p:spPr>
          <a:xfrm>
            <a:off x="524256" y="987708"/>
            <a:ext cx="11160641" cy="619909"/>
          </a:xfrm>
          <a:prstGeom prst="rect">
            <a:avLst/>
          </a:prstGeom>
        </p:spPr>
        <p:txBody>
          <a:bodyPr lIns="0">
            <a:normAutofit/>
          </a:bodyPr>
          <a:lstStyle>
            <a:lvl1pPr marL="0" indent="0">
              <a:lnSpc>
                <a:spcPct val="100000"/>
              </a:lnSpc>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 </a:t>
            </a:r>
          </a:p>
        </p:txBody>
      </p:sp>
      <p:sp>
        <p:nvSpPr>
          <p:cNvPr id="6" name="Title Placeholder 4">
            <a:extLst>
              <a:ext uri="{FF2B5EF4-FFF2-40B4-BE49-F238E27FC236}">
                <a16:creationId xmlns:a16="http://schemas.microsoft.com/office/drawing/2014/main" id="{60141E12-68CA-9946-B6B5-7A2473E98C91}"/>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Tree>
    <p:extLst>
      <p:ext uri="{BB962C8B-B14F-4D97-AF65-F5344CB8AC3E}">
        <p14:creationId xmlns:p14="http://schemas.microsoft.com/office/powerpoint/2010/main" val="25670834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ody Style A 0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4143125" y="1129440"/>
            <a:ext cx="7524620" cy="5264627"/>
          </a:xfrm>
        </p:spPr>
        <p:txBody>
          <a:bodyPr anchor="t"/>
          <a:lstStyle>
            <a:lvl1pPr marL="8466" indent="0" algn="r">
              <a:buFontTx/>
              <a:buNone/>
              <a:defRPr/>
            </a:lvl1pPr>
          </a:lstStyle>
          <a:p>
            <a:endParaRPr lang="en-US" dirty="0"/>
          </a:p>
        </p:txBody>
      </p:sp>
      <p:sp>
        <p:nvSpPr>
          <p:cNvPr id="7" name="Content Placeholder 5">
            <a:extLst>
              <a:ext uri="{FF2B5EF4-FFF2-40B4-BE49-F238E27FC236}">
                <a16:creationId xmlns:a16="http://schemas.microsoft.com/office/drawing/2014/main" id="{720901D1-1B80-5D48-8D3E-445F96AB7237}"/>
              </a:ext>
            </a:extLst>
          </p:cNvPr>
          <p:cNvSpPr>
            <a:spLocks noGrp="1"/>
          </p:cNvSpPr>
          <p:nvPr>
            <p:ph sz="quarter" idx="11"/>
          </p:nvPr>
        </p:nvSpPr>
        <p:spPr>
          <a:xfrm>
            <a:off x="525516" y="1129440"/>
            <a:ext cx="3451875" cy="5264627"/>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8" name="Title Placeholder 4">
            <a:extLst>
              <a:ext uri="{FF2B5EF4-FFF2-40B4-BE49-F238E27FC236}">
                <a16:creationId xmlns:a16="http://schemas.microsoft.com/office/drawing/2014/main" id="{B9894F8B-3FE7-2F4D-8B4E-2A3C26A2F07B}"/>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Tree>
    <p:extLst>
      <p:ext uri="{BB962C8B-B14F-4D97-AF65-F5344CB8AC3E}">
        <p14:creationId xmlns:p14="http://schemas.microsoft.com/office/powerpoint/2010/main" val="561724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Color 02">
    <p:spTree>
      <p:nvGrpSpPr>
        <p:cNvPr id="1" name=""/>
        <p:cNvGrpSpPr/>
        <p:nvPr/>
      </p:nvGrpSpPr>
      <p:grpSpPr>
        <a:xfrm>
          <a:off x="0" y="0"/>
          <a:ext cx="0" cy="0"/>
          <a:chOff x="0" y="0"/>
          <a:chExt cx="0" cy="0"/>
        </a:xfrm>
      </p:grpSpPr>
      <p:pic>
        <p:nvPicPr>
          <p:cNvPr id="3" name="Picture 2" descr="4.5-PPTBackgrounds_Blue-patter-Full-Screen.png">
            <a:extLst>
              <a:ext uri="{FF2B5EF4-FFF2-40B4-BE49-F238E27FC236}">
                <a16:creationId xmlns:a16="http://schemas.microsoft.com/office/drawing/2014/main" id="{E498B519-48C8-7743-BFF1-3A1C0A37AB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0"/>
            <a:ext cx="12224511" cy="6876288"/>
          </a:xfrm>
          <a:prstGeom prst="rect">
            <a:avLst/>
          </a:prstGeom>
        </p:spPr>
      </p:pic>
      <p:sp>
        <p:nvSpPr>
          <p:cNvPr id="4" name="TextBox 3">
            <a:extLst>
              <a:ext uri="{FF2B5EF4-FFF2-40B4-BE49-F238E27FC236}">
                <a16:creationId xmlns:a16="http://schemas.microsoft.com/office/drawing/2014/main" id="{9FE6A41D-DBC9-E74A-9454-9FE7A51D6705}"/>
              </a:ext>
            </a:extLst>
          </p:cNvPr>
          <p:cNvSpPr txBox="1"/>
          <p:nvPr userDrawn="1"/>
        </p:nvSpPr>
        <p:spPr>
          <a:xfrm>
            <a:off x="2012213" y="6538800"/>
            <a:ext cx="1747763" cy="215444"/>
          </a:xfrm>
          <a:prstGeom prst="rect">
            <a:avLst/>
          </a:prstGeom>
          <a:solidFill>
            <a:schemeClr val="bg1">
              <a:alpha val="0"/>
            </a:schemeClr>
          </a:solidFill>
          <a:ln>
            <a:solidFill>
              <a:schemeClr val="bg1">
                <a:alpha val="0"/>
              </a:schemeClr>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a:rPr>
              <a:t>© Scaled Agile, Inc. </a:t>
            </a:r>
          </a:p>
        </p:txBody>
      </p:sp>
      <p:pic>
        <p:nvPicPr>
          <p:cNvPr id="5" name="Picture 4" descr="PPT-sized.png">
            <a:extLst>
              <a:ext uri="{FF2B5EF4-FFF2-40B4-BE49-F238E27FC236}">
                <a16:creationId xmlns:a16="http://schemas.microsoft.com/office/drawing/2014/main" id="{D41B94E0-ABDA-D34C-B366-F1FEE4EB72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8614" y="6579223"/>
            <a:ext cx="1490133" cy="169503"/>
          </a:xfrm>
          <a:prstGeom prst="rect">
            <a:avLst/>
          </a:prstGeom>
        </p:spPr>
      </p:pic>
      <p:sp>
        <p:nvSpPr>
          <p:cNvPr id="2" name="Title 1">
            <a:extLst>
              <a:ext uri="{FF2B5EF4-FFF2-40B4-BE49-F238E27FC236}">
                <a16:creationId xmlns:a16="http://schemas.microsoft.com/office/drawing/2014/main" id="{C0994532-40EF-AC46-B920-9170A3C231F1}"/>
              </a:ext>
            </a:extLst>
          </p:cNvPr>
          <p:cNvSpPr>
            <a:spLocks noGrp="1"/>
          </p:cNvSpPr>
          <p:nvPr>
            <p:ph type="title"/>
          </p:nvPr>
        </p:nvSpPr>
        <p:spPr>
          <a:xfrm>
            <a:off x="8101353" y="442366"/>
            <a:ext cx="3623009" cy="5847844"/>
          </a:xfrm>
          <a:prstGeom prst="rect">
            <a:avLst/>
          </a:prstGeom>
        </p:spPr>
        <p:txBody>
          <a:bodyPr wrap="square" lIns="0" tIns="45720" rIns="91440" bIns="45720">
            <a:normAutofit/>
          </a:bodyPr>
          <a:lstStyle>
            <a:lvl1pPr marL="0" algn="l" defTabSz="1219170" rtl="0" eaLnBrk="1" latinLnBrk="0" hangingPunct="1">
              <a:lnSpc>
                <a:spcPct val="150000"/>
              </a:lnSpc>
              <a:defRPr lang="en-US" sz="2800" i="0" kern="1200" dirty="0">
                <a:solidFill>
                  <a:schemeClr val="bg1"/>
                </a:solidFill>
                <a:latin typeface="+mn-lt"/>
                <a:ea typeface="+mn-ea"/>
                <a:cs typeface="+mn-cs"/>
              </a:defRPr>
            </a:lvl1pPr>
          </a:lstStyle>
          <a:p>
            <a:r>
              <a:rPr lang="en-US" dirty="0"/>
              <a:t>Click to edit Master title style</a:t>
            </a:r>
          </a:p>
        </p:txBody>
      </p:sp>
      <p:sp>
        <p:nvSpPr>
          <p:cNvPr id="12" name="Picture Placeholder 11">
            <a:extLst>
              <a:ext uri="{FF2B5EF4-FFF2-40B4-BE49-F238E27FC236}">
                <a16:creationId xmlns:a16="http://schemas.microsoft.com/office/drawing/2014/main" id="{A5748658-FD49-A848-89C8-6D110621B832}"/>
              </a:ext>
            </a:extLst>
          </p:cNvPr>
          <p:cNvSpPr>
            <a:spLocks noGrp="1"/>
          </p:cNvSpPr>
          <p:nvPr>
            <p:ph type="pic" sz="quarter" idx="10"/>
          </p:nvPr>
        </p:nvSpPr>
        <p:spPr>
          <a:xfrm>
            <a:off x="568614" y="442364"/>
            <a:ext cx="7176305" cy="5847845"/>
          </a:xfrm>
          <a:prstGeom prst="rect">
            <a:avLst/>
          </a:prstGeom>
        </p:spPr>
        <p:txBody>
          <a:bodyPr anchor="ctr"/>
          <a:lstStyle>
            <a:lvl1pPr marL="8466" indent="0">
              <a:buNone/>
              <a:defRPr/>
            </a:lvl1pPr>
          </a:lstStyle>
          <a:p>
            <a:endParaRPr lang="en-US" dirty="0"/>
          </a:p>
        </p:txBody>
      </p:sp>
      <p:sp>
        <p:nvSpPr>
          <p:cNvPr id="6" name="Slide Number Placeholder 5">
            <a:extLst>
              <a:ext uri="{FF2B5EF4-FFF2-40B4-BE49-F238E27FC236}">
                <a16:creationId xmlns:a16="http://schemas.microsoft.com/office/drawing/2014/main" id="{D1673146-6F81-EF42-A845-3BD2AB779D34}"/>
              </a:ext>
            </a:extLst>
          </p:cNvPr>
          <p:cNvSpPr>
            <a:spLocks noGrp="1"/>
          </p:cNvSpPr>
          <p:nvPr>
            <p:ph type="sldNum" sz="quarter" idx="11"/>
          </p:nvPr>
        </p:nvSpPr>
        <p:spPr/>
        <p:txBody>
          <a:bodyPr/>
          <a:lstStyle>
            <a:lvl1pPr>
              <a:defRPr>
                <a:solidFill>
                  <a:schemeClr val="bg1"/>
                </a:solidFill>
              </a:defRPr>
            </a:lvl1pPr>
          </a:lstStyle>
          <a:p>
            <a:fld id="{46FDB4EE-536A-4449-BF24-E81C662A4DA7}" type="slidenum">
              <a:rPr lang="en-US" smtClean="0"/>
              <a:pPr/>
              <a:t>‹#›</a:t>
            </a:fld>
            <a:endParaRPr lang="en-US"/>
          </a:p>
        </p:txBody>
      </p:sp>
    </p:spTree>
    <p:extLst>
      <p:ext uri="{BB962C8B-B14F-4D97-AF65-F5344CB8AC3E}">
        <p14:creationId xmlns:p14="http://schemas.microsoft.com/office/powerpoint/2010/main" val="19533437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ody Style B 0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00D659-25B9-C742-860B-6B6A84586B15}"/>
              </a:ext>
            </a:extLst>
          </p:cNvPr>
          <p:cNvSpPr>
            <a:spLocks noGrp="1"/>
          </p:cNvSpPr>
          <p:nvPr>
            <p:ph type="pic" sz="quarter" idx="14"/>
          </p:nvPr>
        </p:nvSpPr>
        <p:spPr>
          <a:xfrm>
            <a:off x="4143125" y="1704391"/>
            <a:ext cx="7524620" cy="4679683"/>
          </a:xfrm>
        </p:spPr>
        <p:txBody>
          <a:bodyPr anchor="t"/>
          <a:lstStyle>
            <a:lvl1pPr marL="8466" indent="0" algn="r">
              <a:buFontTx/>
              <a:buNone/>
              <a:defRPr/>
            </a:lvl1pPr>
          </a:lstStyle>
          <a:p>
            <a:endParaRPr lang="en-US" dirty="0"/>
          </a:p>
        </p:txBody>
      </p:sp>
      <p:sp>
        <p:nvSpPr>
          <p:cNvPr id="8" name="Content Placeholder 5">
            <a:extLst>
              <a:ext uri="{FF2B5EF4-FFF2-40B4-BE49-F238E27FC236}">
                <a16:creationId xmlns:a16="http://schemas.microsoft.com/office/drawing/2014/main" id="{8F090176-E1A5-D04A-96C4-79FC77C5305D}"/>
              </a:ext>
            </a:extLst>
          </p:cNvPr>
          <p:cNvSpPr>
            <a:spLocks noGrp="1"/>
          </p:cNvSpPr>
          <p:nvPr>
            <p:ph sz="quarter" idx="11"/>
          </p:nvPr>
        </p:nvSpPr>
        <p:spPr>
          <a:xfrm>
            <a:off x="525516" y="1702941"/>
            <a:ext cx="3451875" cy="4679683"/>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9" name="Title Placeholder 4">
            <a:extLst>
              <a:ext uri="{FF2B5EF4-FFF2-40B4-BE49-F238E27FC236}">
                <a16:creationId xmlns:a16="http://schemas.microsoft.com/office/drawing/2014/main" id="{FBC08361-C3C4-FA4B-ABAF-4FA0543A8D56}"/>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
        <p:nvSpPr>
          <p:cNvPr id="7" name="Text Placeholder 3">
            <a:extLst>
              <a:ext uri="{FF2B5EF4-FFF2-40B4-BE49-F238E27FC236}">
                <a16:creationId xmlns:a16="http://schemas.microsoft.com/office/drawing/2014/main" id="{922F09FD-97A9-9F4E-9533-52623529C2A4}"/>
              </a:ext>
            </a:extLst>
          </p:cNvPr>
          <p:cNvSpPr>
            <a:spLocks noGrp="1"/>
          </p:cNvSpPr>
          <p:nvPr>
            <p:ph type="body" sz="quarter" idx="10" hasCustomPrompt="1"/>
          </p:nvPr>
        </p:nvSpPr>
        <p:spPr>
          <a:xfrm>
            <a:off x="523209" y="987708"/>
            <a:ext cx="11155172" cy="598331"/>
          </a:xfrm>
          <a:prstGeom prst="rect">
            <a:avLst/>
          </a:prstGeom>
        </p:spPr>
        <p:txBody>
          <a:bodyPr lIns="0">
            <a:normAutofit/>
          </a:bodyPr>
          <a:lstStyle>
            <a:lvl1pPr marL="0" indent="0">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a:t>
            </a:r>
          </a:p>
        </p:txBody>
      </p:sp>
    </p:spTree>
    <p:extLst>
      <p:ext uri="{BB962C8B-B14F-4D97-AF65-F5344CB8AC3E}">
        <p14:creationId xmlns:p14="http://schemas.microsoft.com/office/powerpoint/2010/main" val="11309743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ody Style A 08">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EEC3949-E596-B345-8CF4-A11C2F88D532}"/>
              </a:ext>
            </a:extLst>
          </p:cNvPr>
          <p:cNvSpPr>
            <a:spLocks noGrp="1"/>
          </p:cNvSpPr>
          <p:nvPr>
            <p:ph sz="quarter" idx="10"/>
          </p:nvPr>
        </p:nvSpPr>
        <p:spPr>
          <a:xfrm>
            <a:off x="524933" y="3866236"/>
            <a:ext cx="11159067" cy="2445665"/>
          </a:xfrm>
        </p:spPr>
        <p:txBody>
          <a:bodyPr>
            <a:normAutofit/>
          </a:bodyPr>
          <a:lstStyle>
            <a:lvl1pPr>
              <a:lnSpc>
                <a:spcPct val="110000"/>
              </a:lnSpc>
              <a:defRPr/>
            </a:lvl1pPr>
            <a:lvl2pPr>
              <a:lnSpc>
                <a:spcPct val="110000"/>
              </a:lnSpc>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7" name="Text Placeholder 3">
            <a:extLst>
              <a:ext uri="{FF2B5EF4-FFF2-40B4-BE49-F238E27FC236}">
                <a16:creationId xmlns:a16="http://schemas.microsoft.com/office/drawing/2014/main" id="{C9F74201-A6A2-F340-A21B-63AB3CDBFC33}"/>
              </a:ext>
            </a:extLst>
          </p:cNvPr>
          <p:cNvSpPr>
            <a:spLocks noGrp="1"/>
          </p:cNvSpPr>
          <p:nvPr>
            <p:ph idx="1"/>
          </p:nvPr>
        </p:nvSpPr>
        <p:spPr>
          <a:xfrm>
            <a:off x="527626" y="1117126"/>
            <a:ext cx="11157273" cy="2513580"/>
          </a:xfrm>
          <a:prstGeom prst="rect">
            <a:avLst/>
          </a:prstGeom>
        </p:spPr>
        <p:txBody>
          <a:bodyPr vert="horz" lIns="91440" tIns="45720" rIns="91440" bIns="45720" rtlCol="0">
            <a:normAutofit/>
          </a:bodyPr>
          <a:lstStyle>
            <a:lvl1pPr>
              <a:lnSpc>
                <a:spcPct val="110000"/>
              </a:lnSpc>
              <a:defRPr/>
            </a:lvl1pPr>
            <a:lvl2pPr>
              <a:lnSpc>
                <a:spcPct val="110000"/>
              </a:lnSpc>
              <a:defRPr/>
            </a:lvl2pPr>
            <a:lvl3pPr>
              <a:lnSpc>
                <a:spcPct val="110000"/>
              </a:lnSpc>
              <a:defRPr sz="2400" b="0" i="0">
                <a:latin typeface="Arial" panose="020B0604020202020204" pitchFamily="34" charset="0"/>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6" name="Title Placeholder 4">
            <a:extLst>
              <a:ext uri="{FF2B5EF4-FFF2-40B4-BE49-F238E27FC236}">
                <a16:creationId xmlns:a16="http://schemas.microsoft.com/office/drawing/2014/main" id="{78A88B11-A2D2-324E-9F9D-CA8B954F17A1}"/>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Tree>
    <p:extLst>
      <p:ext uri="{BB962C8B-B14F-4D97-AF65-F5344CB8AC3E}">
        <p14:creationId xmlns:p14="http://schemas.microsoft.com/office/powerpoint/2010/main" val="17583311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ody Style B 08">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B9B092-20B5-3142-BAEE-545593017778}"/>
              </a:ext>
            </a:extLst>
          </p:cNvPr>
          <p:cNvSpPr>
            <a:spLocks noGrp="1"/>
          </p:cNvSpPr>
          <p:nvPr>
            <p:ph sz="quarter" idx="12"/>
          </p:nvPr>
        </p:nvSpPr>
        <p:spPr>
          <a:xfrm>
            <a:off x="516159" y="4280747"/>
            <a:ext cx="11161492" cy="2170853"/>
          </a:xfrm>
        </p:spPr>
        <p:txBody>
          <a:bodyPr>
            <a:normAutofit/>
          </a:bodyPr>
          <a:lstStyle>
            <a:lvl1pPr>
              <a:lnSpc>
                <a:spcPct val="110000"/>
              </a:lnSpc>
              <a:defRPr/>
            </a:lvl1pPr>
            <a:lvl2pPr>
              <a:lnSpc>
                <a:spcPct val="110000"/>
              </a:lnSpc>
              <a:defRPr/>
            </a:lvl2pPr>
            <a:lvl3pPr marL="1181070" indent="-380990">
              <a:lnSpc>
                <a:spcPct val="110000"/>
              </a:lnSpc>
              <a:defRPr lang="en-US" altLang="en-US" sz="2400" b="0" i="0" dirty="0">
                <a:solidFill>
                  <a:schemeClr val="tx1"/>
                </a:solidFill>
                <a:latin typeface="Arial" panose="020B0604020202020204" pitchFamily="34" charset="0"/>
                <a:ea typeface="+mn-ea"/>
                <a:cs typeface="+mn-cs"/>
              </a:defRPr>
            </a:lvl3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5" name="Content Placeholder 4">
            <a:extLst>
              <a:ext uri="{FF2B5EF4-FFF2-40B4-BE49-F238E27FC236}">
                <a16:creationId xmlns:a16="http://schemas.microsoft.com/office/drawing/2014/main" id="{965D84D3-4FB6-7944-9D40-9DF599FA057F}"/>
              </a:ext>
            </a:extLst>
          </p:cNvPr>
          <p:cNvSpPr>
            <a:spLocks noGrp="1"/>
          </p:cNvSpPr>
          <p:nvPr>
            <p:ph sz="quarter" idx="11"/>
          </p:nvPr>
        </p:nvSpPr>
        <p:spPr>
          <a:xfrm>
            <a:off x="516159" y="1693933"/>
            <a:ext cx="11160644" cy="2478441"/>
          </a:xfrm>
          <a:prstGeom prst="rect">
            <a:avLst/>
          </a:prstGeom>
        </p:spPr>
        <p:txBody>
          <a:bodyPr>
            <a:normAutofit/>
          </a:bodyPr>
          <a:lstStyle>
            <a:lvl1pPr algn="l" rtl="0" eaLnBrk="1" fontAlgn="base" hangingPunct="1">
              <a:lnSpc>
                <a:spcPct val="110000"/>
              </a:lnSpc>
              <a:tabLst/>
              <a:defRPr lang="en-US" sz="2800" b="0" i="0" dirty="0">
                <a:solidFill>
                  <a:schemeClr val="tx1"/>
                </a:solidFill>
                <a:latin typeface="Arial" panose="020B0604020202020204" pitchFamily="34" charset="0"/>
                <a:ea typeface="+mn-ea"/>
                <a:cs typeface="+mn-cs"/>
              </a:defRPr>
            </a:lvl1pPr>
            <a:lvl2pPr algn="l" rtl="0" eaLnBrk="1" fontAlgn="base" hangingPunct="1">
              <a:lnSpc>
                <a:spcPct val="110000"/>
              </a:lnSpc>
              <a:tabLst/>
              <a:defRPr lang="en-US" sz="2600" b="0" i="0" dirty="0">
                <a:solidFill>
                  <a:schemeClr val="tx1"/>
                </a:solidFill>
                <a:latin typeface="Arial" panose="020B0604020202020204" pitchFamily="34" charset="0"/>
                <a:ea typeface="+mn-ea"/>
                <a:cs typeface="+mn-cs"/>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lang="en-US" sz="2400" b="0" i="0" dirty="0">
                <a:solidFill>
                  <a:schemeClr val="tx1"/>
                </a:solidFill>
                <a:latin typeface="Arial" panose="020B0604020202020204" pitchFamily="34" charset="0"/>
                <a:ea typeface="+mn-ea"/>
                <a:cs typeface="+mn-cs"/>
              </a:defRPr>
            </a:lvl3pPr>
            <a:lvl4pPr algn="l" rtl="0" eaLnBrk="1" fontAlgn="base" hangingPunct="1">
              <a:lnSpc>
                <a:spcPct val="110000"/>
              </a:lnSpc>
              <a:tabLst/>
              <a:defRPr lang="en-US" sz="2933" dirty="0">
                <a:solidFill>
                  <a:schemeClr val="tx1"/>
                </a:solidFill>
                <a:latin typeface="Avenir Next" panose="020B0503020202020204" pitchFamily="34" charset="0"/>
                <a:ea typeface="+mn-ea"/>
                <a:cs typeface="+mn-cs"/>
              </a:defRPr>
            </a:lvl4pPr>
            <a:lvl5pPr algn="l" rtl="0" eaLnBrk="1" fontAlgn="base" hangingPunct="1">
              <a:lnSpc>
                <a:spcPct val="110000"/>
              </a:lnSpc>
              <a:tabLst/>
              <a:defRPr lang="en-US" sz="2933" dirty="0">
                <a:solidFill>
                  <a:schemeClr val="tx1"/>
                </a:solidFill>
                <a:latin typeface="Avenir Next" panose="020B0503020202020204" pitchFamily="34" charset="0"/>
                <a:ea typeface="+mn-ea"/>
                <a:cs typeface="+mn-cs"/>
              </a:defRPr>
            </a:lvl5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
        <p:nvSpPr>
          <p:cNvPr id="7" name="Title Placeholder 4">
            <a:extLst>
              <a:ext uri="{FF2B5EF4-FFF2-40B4-BE49-F238E27FC236}">
                <a16:creationId xmlns:a16="http://schemas.microsoft.com/office/drawing/2014/main" id="{C9CF9CCE-65A6-ED46-B5FB-887C6C4634A1}"/>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
        <p:nvSpPr>
          <p:cNvPr id="6" name="Text Placeholder 3">
            <a:extLst>
              <a:ext uri="{FF2B5EF4-FFF2-40B4-BE49-F238E27FC236}">
                <a16:creationId xmlns:a16="http://schemas.microsoft.com/office/drawing/2014/main" id="{0694B07B-6AA3-F545-90F3-BCE312A3F202}"/>
              </a:ext>
            </a:extLst>
          </p:cNvPr>
          <p:cNvSpPr>
            <a:spLocks noGrp="1"/>
          </p:cNvSpPr>
          <p:nvPr>
            <p:ph type="body" sz="quarter" idx="10" hasCustomPrompt="1"/>
          </p:nvPr>
        </p:nvSpPr>
        <p:spPr>
          <a:xfrm>
            <a:off x="523209" y="987708"/>
            <a:ext cx="11155172" cy="598331"/>
          </a:xfrm>
          <a:prstGeom prst="rect">
            <a:avLst/>
          </a:prstGeom>
        </p:spPr>
        <p:txBody>
          <a:bodyPr lIns="0">
            <a:normAutofit/>
          </a:bodyPr>
          <a:lstStyle>
            <a:lvl1pPr marL="0" indent="0">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a:t>
            </a:r>
          </a:p>
        </p:txBody>
      </p:sp>
    </p:spTree>
    <p:extLst>
      <p:ext uri="{BB962C8B-B14F-4D97-AF65-F5344CB8AC3E}">
        <p14:creationId xmlns:p14="http://schemas.microsoft.com/office/powerpoint/2010/main" val="38947765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ody Style A 09">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9342DEC8-D4B1-874E-B0AB-3D395399C7F0}"/>
              </a:ext>
            </a:extLst>
          </p:cNvPr>
          <p:cNvSpPr>
            <a:spLocks noGrp="1"/>
          </p:cNvSpPr>
          <p:nvPr>
            <p:ph sz="quarter" idx="11"/>
          </p:nvPr>
        </p:nvSpPr>
        <p:spPr>
          <a:xfrm>
            <a:off x="525515" y="1129441"/>
            <a:ext cx="11159383" cy="1441481"/>
          </a:xfrm>
          <a:prstGeom prst="rect">
            <a:avLst/>
          </a:prstGeom>
        </p:spPr>
        <p:txBody>
          <a:bodyPr wrap="square" numCol="1" spcCol="182880">
            <a:normAutofit/>
          </a:bodyPr>
          <a:lstStyle>
            <a:lvl1pPr marL="404813" indent="-404813"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a:lvl3pPr>
          </a:lstStyle>
          <a:p>
            <a:pPr lvl="0"/>
            <a:r>
              <a:rPr lang="en-US" dirty="0"/>
              <a:t>Click to edit Master text styles</a:t>
            </a:r>
          </a:p>
        </p:txBody>
      </p:sp>
      <p:sp>
        <p:nvSpPr>
          <p:cNvPr id="8" name="Title Placeholder 4">
            <a:extLst>
              <a:ext uri="{FF2B5EF4-FFF2-40B4-BE49-F238E27FC236}">
                <a16:creationId xmlns:a16="http://schemas.microsoft.com/office/drawing/2014/main" id="{2B6B7F5D-A75F-4142-BA6B-6A4BB61F3DA3}"/>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
        <p:nvSpPr>
          <p:cNvPr id="3" name="Content Placeholder 2">
            <a:extLst>
              <a:ext uri="{FF2B5EF4-FFF2-40B4-BE49-F238E27FC236}">
                <a16:creationId xmlns:a16="http://schemas.microsoft.com/office/drawing/2014/main" id="{5E618DD6-67BA-294F-BA39-783C50BEA6A9}"/>
              </a:ext>
            </a:extLst>
          </p:cNvPr>
          <p:cNvSpPr>
            <a:spLocks noGrp="1"/>
          </p:cNvSpPr>
          <p:nvPr>
            <p:ph sz="quarter" idx="15"/>
          </p:nvPr>
        </p:nvSpPr>
        <p:spPr>
          <a:xfrm>
            <a:off x="523875" y="2801938"/>
            <a:ext cx="11161713" cy="3587750"/>
          </a:xfrm>
        </p:spPr>
        <p:txBody>
          <a:bodyPr/>
          <a:lstStyle>
            <a:lvl1pPr marL="404813" indent="-404813">
              <a:tabLst/>
              <a:defRPr/>
            </a:lvl1pPr>
            <a:lvl2pPr>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b="0" i="0">
                <a:latin typeface="Arial" panose="020B0604020202020204" pitchFamily="34" charset="0"/>
              </a:defRPr>
            </a:lvl3pPr>
            <a:lvl5pPr>
              <a:defRPr b="0" i="0">
                <a:latin typeface="Arial" panose="020B0604020202020204" pitchFamily="34" charset="0"/>
              </a:defRPr>
            </a:lvl5pPr>
          </a:lstStyle>
          <a:p>
            <a:pPr lvl="0"/>
            <a:r>
              <a:rPr lang="en-US" dirty="0"/>
              <a:t>Click to edit Master text styles</a:t>
            </a:r>
          </a:p>
          <a:p>
            <a:pPr lvl="1"/>
            <a:r>
              <a:rPr lang="en-US" dirty="0"/>
              <a:t>Second level</a:t>
            </a:r>
          </a:p>
          <a:p>
            <a:pPr marL="1071007" lvl="2"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pPr>
            <a:r>
              <a:rPr lang="en-US" dirty="0"/>
              <a:t>Third level</a:t>
            </a:r>
          </a:p>
        </p:txBody>
      </p:sp>
    </p:spTree>
    <p:extLst>
      <p:ext uri="{BB962C8B-B14F-4D97-AF65-F5344CB8AC3E}">
        <p14:creationId xmlns:p14="http://schemas.microsoft.com/office/powerpoint/2010/main" val="30998298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ody Style B 09">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41353F4-12FF-CB4A-A789-4DB085132548}"/>
              </a:ext>
            </a:extLst>
          </p:cNvPr>
          <p:cNvSpPr>
            <a:spLocks noGrp="1"/>
          </p:cNvSpPr>
          <p:nvPr>
            <p:ph type="title"/>
          </p:nvPr>
        </p:nvSpPr>
        <p:spPr>
          <a:xfrm>
            <a:off x="524255" y="0"/>
            <a:ext cx="11160644" cy="881595"/>
          </a:xfrm>
          <a:prstGeom prst="rect">
            <a:avLst/>
          </a:prstGeom>
        </p:spPr>
        <p:txBody>
          <a:bodyPr vert="horz" lIns="0" tIns="36576" rIns="0" bIns="0" rtlCol="0" anchor="ctr">
            <a:normAutofit/>
          </a:bodyPr>
          <a:lstStyle/>
          <a:p>
            <a:r>
              <a:rPr lang="en-US" dirty="0"/>
              <a:t>Click to edit Master title style</a:t>
            </a:r>
          </a:p>
        </p:txBody>
      </p:sp>
      <p:sp>
        <p:nvSpPr>
          <p:cNvPr id="9" name="Text Placeholder 3">
            <a:extLst>
              <a:ext uri="{FF2B5EF4-FFF2-40B4-BE49-F238E27FC236}">
                <a16:creationId xmlns:a16="http://schemas.microsoft.com/office/drawing/2014/main" id="{740F897F-0918-5A45-A6FE-271C18AC6370}"/>
              </a:ext>
            </a:extLst>
          </p:cNvPr>
          <p:cNvSpPr>
            <a:spLocks noGrp="1"/>
          </p:cNvSpPr>
          <p:nvPr>
            <p:ph type="body" sz="quarter" idx="10" hasCustomPrompt="1"/>
          </p:nvPr>
        </p:nvSpPr>
        <p:spPr>
          <a:xfrm>
            <a:off x="523209" y="987708"/>
            <a:ext cx="11155172" cy="598331"/>
          </a:xfrm>
          <a:prstGeom prst="rect">
            <a:avLst/>
          </a:prstGeom>
        </p:spPr>
        <p:txBody>
          <a:bodyPr lIns="0">
            <a:normAutofit/>
          </a:bodyPr>
          <a:lstStyle>
            <a:lvl1pPr marL="0" indent="0">
              <a:spcBef>
                <a:spcPts val="0"/>
              </a:spcBef>
              <a:spcAft>
                <a:spcPts val="0"/>
              </a:spcAft>
              <a:buNone/>
              <a:defRPr sz="2800" baseline="0">
                <a:solidFill>
                  <a:schemeClr val="tx1"/>
                </a:solidFill>
              </a:defRPr>
            </a:lvl1pPr>
            <a:lvl2pPr marL="469888" indent="0">
              <a:spcBef>
                <a:spcPts val="0"/>
              </a:spcBef>
              <a:spcAft>
                <a:spcPts val="0"/>
              </a:spcAft>
              <a:buNone/>
              <a:defRPr sz="2200"/>
            </a:lvl2pPr>
            <a:lvl3pPr marL="800080" indent="0">
              <a:spcBef>
                <a:spcPts val="0"/>
              </a:spcBef>
              <a:spcAft>
                <a:spcPts val="0"/>
              </a:spcAft>
              <a:buNone/>
              <a:defRPr sz="2200"/>
            </a:lvl3pPr>
            <a:lvl4pPr marL="1142971" indent="0">
              <a:spcBef>
                <a:spcPts val="0"/>
              </a:spcBef>
              <a:spcAft>
                <a:spcPts val="0"/>
              </a:spcAft>
              <a:buNone/>
              <a:defRPr sz="2200"/>
            </a:lvl4pPr>
            <a:lvl5pPr marL="1435064" indent="0">
              <a:spcBef>
                <a:spcPts val="0"/>
              </a:spcBef>
              <a:spcAft>
                <a:spcPts val="0"/>
              </a:spcAft>
              <a:buNone/>
              <a:defRPr sz="2200"/>
            </a:lvl5pPr>
          </a:lstStyle>
          <a:p>
            <a:pPr lvl="0"/>
            <a:r>
              <a:rPr lang="en-US" dirty="0"/>
              <a:t>Click to edit kicker box copy</a:t>
            </a:r>
          </a:p>
        </p:txBody>
      </p:sp>
      <p:sp>
        <p:nvSpPr>
          <p:cNvPr id="6" name="Picture Placeholder 4">
            <a:extLst>
              <a:ext uri="{FF2B5EF4-FFF2-40B4-BE49-F238E27FC236}">
                <a16:creationId xmlns:a16="http://schemas.microsoft.com/office/drawing/2014/main" id="{97B6A347-A033-5842-8881-0C3AA5E2D7DB}"/>
              </a:ext>
            </a:extLst>
          </p:cNvPr>
          <p:cNvSpPr>
            <a:spLocks noGrp="1"/>
          </p:cNvSpPr>
          <p:nvPr>
            <p:ph type="pic" sz="quarter" idx="14"/>
          </p:nvPr>
        </p:nvSpPr>
        <p:spPr>
          <a:xfrm>
            <a:off x="524255" y="2818767"/>
            <a:ext cx="11160644" cy="3554516"/>
          </a:xfrm>
        </p:spPr>
        <p:txBody>
          <a:bodyPr anchor="t"/>
          <a:lstStyle>
            <a:lvl1pPr marL="8466" indent="0" algn="ctr">
              <a:buFontTx/>
              <a:buNone/>
              <a:defRPr/>
            </a:lvl1pPr>
          </a:lstStyle>
          <a:p>
            <a:endParaRPr lang="en-US" dirty="0"/>
          </a:p>
        </p:txBody>
      </p:sp>
      <p:sp>
        <p:nvSpPr>
          <p:cNvPr id="10" name="Content Placeholder 5">
            <a:extLst>
              <a:ext uri="{FF2B5EF4-FFF2-40B4-BE49-F238E27FC236}">
                <a16:creationId xmlns:a16="http://schemas.microsoft.com/office/drawing/2014/main" id="{D9E8C9C2-3677-A644-92DC-88511BE960B4}"/>
              </a:ext>
            </a:extLst>
          </p:cNvPr>
          <p:cNvSpPr>
            <a:spLocks noGrp="1"/>
          </p:cNvSpPr>
          <p:nvPr>
            <p:ph sz="quarter" idx="11"/>
          </p:nvPr>
        </p:nvSpPr>
        <p:spPr>
          <a:xfrm>
            <a:off x="525515" y="1689326"/>
            <a:ext cx="11159383" cy="1018015"/>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Lucida Grande"/>
              <a:buChar char="-"/>
              <a:tabLst/>
              <a:defRPr/>
            </a:lvl3pPr>
          </a:lstStyle>
          <a:p>
            <a:pPr lvl="0"/>
            <a:r>
              <a:rPr lang="en-US" dirty="0"/>
              <a:t>Click to edit Master text styles</a:t>
            </a:r>
          </a:p>
        </p:txBody>
      </p:sp>
    </p:spTree>
    <p:extLst>
      <p:ext uri="{BB962C8B-B14F-4D97-AF65-F5344CB8AC3E}">
        <p14:creationId xmlns:p14="http://schemas.microsoft.com/office/powerpoint/2010/main" val="42054359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69413" cy="450088"/>
          </a:xfrm>
          <a:noFill/>
          <a:ln w="9525">
            <a:noFill/>
            <a:miter lim="800000"/>
            <a:headEnd/>
            <a:tailEnd/>
          </a:ln>
        </p:spPr>
        <p:txBody>
          <a:bodyPr vert="horz" wrap="square" lIns="0" tIns="0" rIns="0" bIns="0" numCol="1" anchor="t" anchorCtr="0" compatLnSpc="1">
            <a:prstTxWarp prst="textNoShape">
              <a:avLst/>
            </a:prstTxWarp>
            <a:noAutofit/>
          </a:bodyPr>
          <a:lstStyle>
            <a:lvl1pPr>
              <a:defRPr lang="en-US" altLang="en-US" sz="3200" b="0" dirty="0">
                <a:solidFill>
                  <a:schemeClr val="tx1"/>
                </a:solidFill>
                <a:latin typeface="+mj-lt"/>
                <a:ea typeface="+mj-ea"/>
                <a:cs typeface="+mj-cs"/>
              </a:defRPr>
            </a:lvl1pPr>
          </a:lstStyle>
          <a:p>
            <a:pPr lvl="0" algn="l" rtl="0" eaLnBrk="1" fontAlgn="base" hangingPunct="1">
              <a:spcBef>
                <a:spcPct val="0"/>
              </a:spcBef>
              <a:spcAft>
                <a:spcPct val="0"/>
              </a:spcAft>
            </a:pPr>
            <a:r>
              <a:rPr lang="en-US"/>
              <a:t>Click to edit Master title style</a:t>
            </a:r>
            <a:endParaRPr lang="en-US" dirty="0"/>
          </a:p>
        </p:txBody>
      </p:sp>
      <p:sp>
        <p:nvSpPr>
          <p:cNvPr id="3" name="Content Placeholder 2"/>
          <p:cNvSpPr>
            <a:spLocks noGrp="1"/>
          </p:cNvSpPr>
          <p:nvPr>
            <p:ph idx="1"/>
          </p:nvPr>
        </p:nvSpPr>
        <p:spPr>
          <a:xfrm>
            <a:off x="525515" y="1289406"/>
            <a:ext cx="11125200" cy="5118100"/>
          </a:xfrm>
        </p:spPr>
        <p:txBody>
          <a:bodyPr wrap="square">
            <a:noAutofit/>
          </a:bodyPr>
          <a:lstStyle>
            <a:lvl1pPr marL="383108" indent="-383108">
              <a:spcBef>
                <a:spcPts val="1067"/>
              </a:spcBef>
              <a:spcAft>
                <a:spcPts val="1067"/>
              </a:spcAft>
              <a:tabLst/>
              <a:defRPr sz="2667">
                <a:solidFill>
                  <a:schemeClr val="tx1"/>
                </a:solidFill>
              </a:defRPr>
            </a:lvl1pPr>
            <a:lvl2pPr marL="766214" indent="-296326">
              <a:spcBef>
                <a:spcPts val="800"/>
              </a:spcBef>
              <a:spcAft>
                <a:spcPts val="800"/>
              </a:spcAft>
              <a:buSzPct val="117000"/>
              <a:buFont typeface="Arial Black" pitchFamily="34" charset="0"/>
              <a:buChar char="–"/>
              <a:tabLst/>
              <a:defRPr sz="2400">
                <a:solidFill>
                  <a:schemeClr val="tx1"/>
                </a:solidFill>
              </a:defRPr>
            </a:lvl2pPr>
            <a:lvl3pPr marL="1071007" indent="-270927">
              <a:spcBef>
                <a:spcPts val="800"/>
              </a:spcBef>
              <a:spcAft>
                <a:spcPts val="800"/>
              </a:spcAft>
              <a:buSzPct val="117000"/>
              <a:buFont typeface="Lucida Grande"/>
              <a:buChar char="-"/>
              <a:tabLst/>
              <a:defRPr sz="2400">
                <a:solidFill>
                  <a:schemeClr val="tx1"/>
                </a:solidFill>
              </a:defRPr>
            </a:lvl3pPr>
            <a:lvl4pPr>
              <a:buSzPct val="110000"/>
              <a:buFont typeface="Arial Black" pitchFamily="34" charset="0"/>
              <a:buChar char="–"/>
              <a:defRPr/>
            </a:lvl4pPr>
            <a:lvl5pPr>
              <a:buSzPct val="110000"/>
              <a:buFont typeface="Arial Black" pitchFamily="34" charset="0"/>
              <a:buChar char="–"/>
              <a:defRPr sz="1600"/>
            </a:lvl5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28536713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2" y="228600"/>
            <a:ext cx="11104881" cy="402336"/>
          </a:xfrm>
          <a:noFill/>
          <a:ln w="9525">
            <a:noFill/>
            <a:miter lim="800000"/>
            <a:headEnd/>
            <a:tailEnd/>
          </a:ln>
        </p:spPr>
        <p:txBody>
          <a:bodyPr vert="horz" wrap="square" lIns="0" tIns="0" rIns="0" bIns="0" numCol="1" anchor="t" anchorCtr="0" compatLnSpc="1">
            <a:prstTxWarp prst="textNoShape">
              <a:avLst/>
            </a:prstTxWarp>
            <a:noAutofit/>
          </a:bodyPr>
          <a:lstStyle>
            <a:lvl1pPr>
              <a:defRPr lang="en-US" altLang="en-US" sz="3200" b="0" dirty="0">
                <a:solidFill>
                  <a:srgbClr val="565656"/>
                </a:solidFill>
                <a:latin typeface="+mj-lt"/>
                <a:ea typeface="+mj-ea"/>
                <a:cs typeface="+mj-cs"/>
              </a:defRPr>
            </a:lvl1pPr>
          </a:lstStyle>
          <a:p>
            <a:pPr lvl="0" algn="l" rtl="0" eaLnBrk="1" fontAlgn="base" hangingPunct="1">
              <a:spcBef>
                <a:spcPct val="0"/>
              </a:spcBef>
              <a:spcAft>
                <a:spcPct val="0"/>
              </a:spcAft>
            </a:pPr>
            <a:r>
              <a:rPr lang="en-US"/>
              <a:t>Click to edit Master title style</a:t>
            </a:r>
            <a:endParaRPr lang="en-US" dirty="0"/>
          </a:p>
        </p:txBody>
      </p:sp>
    </p:spTree>
    <p:extLst>
      <p:ext uri="{BB962C8B-B14F-4D97-AF65-F5344CB8AC3E}">
        <p14:creationId xmlns:p14="http://schemas.microsoft.com/office/powerpoint/2010/main" val="16192974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Lesson Title">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54B63924-1E04-FF44-BC5E-C1B2D46FF6D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104401A2-7032-BF47-B480-7A4D722F0C18}"/>
              </a:ext>
            </a:extLst>
          </p:cNvPr>
          <p:cNvSpPr>
            <a:spLocks noGrp="1"/>
          </p:cNvSpPr>
          <p:nvPr>
            <p:ph type="body" sz="quarter" idx="11"/>
          </p:nvPr>
        </p:nvSpPr>
        <p:spPr>
          <a:xfrm>
            <a:off x="525156" y="3180334"/>
            <a:ext cx="5672443" cy="1374153"/>
          </a:xfrm>
        </p:spPr>
        <p:txBody>
          <a:bodyPr anchor="t">
            <a:noAutofit/>
          </a:bodyPr>
          <a:lstStyle>
            <a:lvl1pPr marL="8466" indent="0">
              <a:lnSpc>
                <a:spcPct val="100000"/>
              </a:lnSpc>
              <a:buFontTx/>
              <a:buNone/>
              <a:defRPr sz="1600" b="0" i="0">
                <a:solidFill>
                  <a:schemeClr val="accent1">
                    <a:lumMod val="20000"/>
                    <a:lumOff val="80000"/>
                  </a:schemeClr>
                </a:solidFill>
                <a:latin typeface="Arial" panose="020B0604020202020204" pitchFamily="34" charset="0"/>
              </a:defRPr>
            </a:lvl1pPr>
            <a:lvl2pPr marL="469888" indent="0">
              <a:buFontTx/>
              <a:buNone/>
              <a:defRPr sz="2133"/>
            </a:lvl2pPr>
            <a:lvl3pPr marL="800080" indent="0">
              <a:buFontTx/>
              <a:buNone/>
              <a:defRPr sz="2133"/>
            </a:lvl3pPr>
            <a:lvl4pPr marL="800080" indent="0">
              <a:buFontTx/>
              <a:buNone/>
              <a:defRPr sz="2133"/>
            </a:lvl4pPr>
            <a:lvl5pPr marL="800080" indent="0">
              <a:buFontTx/>
              <a:buNone/>
              <a:defRPr sz="2133"/>
            </a:lvl5pPr>
          </a:lstStyle>
          <a:p>
            <a:pPr lvl="0"/>
            <a:r>
              <a:rPr lang="en-US" dirty="0"/>
              <a:t>Click to edit Master text styles</a:t>
            </a:r>
          </a:p>
        </p:txBody>
      </p:sp>
      <p:sp>
        <p:nvSpPr>
          <p:cNvPr id="5124" name="Rectangle 4"/>
          <p:cNvSpPr>
            <a:spLocks noGrp="1" noChangeArrowheads="1"/>
          </p:cNvSpPr>
          <p:nvPr>
            <p:ph type="subTitle" idx="1" hasCustomPrompt="1"/>
          </p:nvPr>
        </p:nvSpPr>
        <p:spPr>
          <a:xfrm>
            <a:off x="629124" y="1712569"/>
            <a:ext cx="6707013" cy="1374153"/>
          </a:xfrm>
          <a:prstGeom prst="rect">
            <a:avLst/>
          </a:prstGeom>
          <a:solidFill>
            <a:schemeClr val="bg1">
              <a:alpha val="0"/>
            </a:schemeClr>
          </a:solidFill>
          <a:ln>
            <a:solidFill>
              <a:schemeClr val="bg1">
                <a:alpha val="0"/>
              </a:schemeClr>
            </a:solidFill>
          </a:ln>
          <a:effectLst/>
        </p:spPr>
        <p:txBody>
          <a:bodyPr lIns="0">
            <a:noAutofit/>
          </a:bodyPr>
          <a:lstStyle>
            <a:lvl1pPr marL="12700" indent="0" algn="l" rtl="0" eaLnBrk="1" fontAlgn="base" hangingPunct="1">
              <a:spcBef>
                <a:spcPts val="0"/>
              </a:spcBef>
              <a:spcAft>
                <a:spcPts val="200"/>
              </a:spcAft>
              <a:buClr>
                <a:schemeClr val="tx2"/>
              </a:buClr>
              <a:buSzPct val="100000"/>
              <a:buFont typeface="Wingdings" pitchFamily="2" charset="2"/>
              <a:buNone/>
              <a:tabLst/>
              <a:defRPr lang="en-US" altLang="en-US" sz="3600" b="1" i="0" dirty="0">
                <a:solidFill>
                  <a:schemeClr val="bg1"/>
                </a:solidFill>
                <a:latin typeface="Arial" panose="020B0604020202020204" pitchFamily="34" charset="0"/>
                <a:ea typeface="+mn-ea"/>
                <a:cs typeface="+mn-cs"/>
              </a:defRPr>
            </a:lvl1pPr>
          </a:lstStyle>
          <a:p>
            <a:r>
              <a:rPr lang="en-US" altLang="en-US" dirty="0"/>
              <a:t>Lesson Name</a:t>
            </a:r>
          </a:p>
        </p:txBody>
      </p:sp>
      <p:sp>
        <p:nvSpPr>
          <p:cNvPr id="5123" name="Rectangle 3"/>
          <p:cNvSpPr>
            <a:spLocks noGrp="1" noChangeArrowheads="1"/>
          </p:cNvSpPr>
          <p:nvPr>
            <p:ph type="ctrTitle" hasCustomPrompt="1"/>
          </p:nvPr>
        </p:nvSpPr>
        <p:spPr>
          <a:xfrm>
            <a:off x="629125" y="13504"/>
            <a:ext cx="6707013" cy="1605453"/>
          </a:xfrm>
          <a:prstGeom prst="rect">
            <a:avLst/>
          </a:prstGeom>
          <a:solidFill>
            <a:schemeClr val="bg1">
              <a:alpha val="0"/>
            </a:schemeClr>
          </a:solidFill>
          <a:ln>
            <a:solidFill>
              <a:schemeClr val="bg1">
                <a:alpha val="0"/>
              </a:schemeClr>
            </a:solidFill>
          </a:ln>
          <a:effectLst/>
        </p:spPr>
        <p:txBody>
          <a:bodyPr tIns="45720" anchor="b" anchorCtr="0">
            <a:noAutofit/>
          </a:bodyPr>
          <a:lstStyle>
            <a:lvl1pPr algn="l" rtl="0" eaLnBrk="1" fontAlgn="base" hangingPunct="1">
              <a:spcBef>
                <a:spcPct val="0"/>
              </a:spcBef>
              <a:spcAft>
                <a:spcPct val="0"/>
              </a:spcAft>
              <a:defRPr lang="en-US" altLang="en-US" sz="4000" b="1" i="0" dirty="0">
                <a:solidFill>
                  <a:schemeClr val="accent3"/>
                </a:solidFill>
                <a:latin typeface="Arial" panose="020B0604020202020204" pitchFamily="34" charset="0"/>
                <a:ea typeface="+mj-ea"/>
                <a:cs typeface="+mj-cs"/>
              </a:defRPr>
            </a:lvl1pPr>
          </a:lstStyle>
          <a:p>
            <a:r>
              <a:rPr lang="en-US" altLang="en-US" dirty="0"/>
              <a:t>Lesson #</a:t>
            </a:r>
          </a:p>
        </p:txBody>
      </p:sp>
      <p:sp>
        <p:nvSpPr>
          <p:cNvPr id="4" name="Content Placeholder 3">
            <a:extLst>
              <a:ext uri="{FF2B5EF4-FFF2-40B4-BE49-F238E27FC236}">
                <a16:creationId xmlns:a16="http://schemas.microsoft.com/office/drawing/2014/main" id="{C43C92AE-A62E-184E-9109-174B8BAC0500}"/>
              </a:ext>
            </a:extLst>
          </p:cNvPr>
          <p:cNvSpPr>
            <a:spLocks noGrp="1"/>
          </p:cNvSpPr>
          <p:nvPr>
            <p:ph sz="quarter" idx="12"/>
          </p:nvPr>
        </p:nvSpPr>
        <p:spPr>
          <a:xfrm>
            <a:off x="7336137" y="3867411"/>
            <a:ext cx="2037237" cy="1989004"/>
          </a:xfrm>
        </p:spPr>
        <p:txBody>
          <a:bodyPr anchor="ctr"/>
          <a:lstStyle>
            <a:lvl1pPr marL="0" indent="0" algn="ctr">
              <a:buNone/>
              <a:defRPr/>
            </a:lvl1pPr>
          </a:lstStyle>
          <a:p>
            <a:pPr lvl="0"/>
            <a:endParaRPr lang="en-US" dirty="0"/>
          </a:p>
        </p:txBody>
      </p:sp>
    </p:spTree>
    <p:extLst>
      <p:ext uri="{BB962C8B-B14F-4D97-AF65-F5344CB8AC3E}">
        <p14:creationId xmlns:p14="http://schemas.microsoft.com/office/powerpoint/2010/main" val="40508038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Lesson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3AE61F-DE07-8B4A-B3D8-5DFCF5FB0A4C}"/>
              </a:ext>
            </a:extLst>
          </p:cNvPr>
          <p:cNvSpPr/>
          <p:nvPr userDrawn="1"/>
        </p:nvSpPr>
        <p:spPr>
          <a:xfrm>
            <a:off x="0" y="-9646"/>
            <a:ext cx="12192000" cy="1931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C3F71B-8F63-074A-86DF-C386EF0541E6}"/>
              </a:ext>
            </a:extLst>
          </p:cNvPr>
          <p:cNvPicPr>
            <a:picLocks noChangeAspect="1"/>
          </p:cNvPicPr>
          <p:nvPr userDrawn="1"/>
        </p:nvPicPr>
        <p:blipFill rotWithShape="1">
          <a:blip r:embed="rId2"/>
          <a:srcRect r="17075"/>
          <a:stretch/>
        </p:blipFill>
        <p:spPr>
          <a:xfrm>
            <a:off x="0" y="0"/>
            <a:ext cx="4394478" cy="6858000"/>
          </a:xfrm>
          <a:prstGeom prst="rect">
            <a:avLst/>
          </a:prstGeom>
        </p:spPr>
      </p:pic>
      <p:sp>
        <p:nvSpPr>
          <p:cNvPr id="15" name="Text Placeholder 5">
            <a:extLst>
              <a:ext uri="{FF2B5EF4-FFF2-40B4-BE49-F238E27FC236}">
                <a16:creationId xmlns:a16="http://schemas.microsoft.com/office/drawing/2014/main" id="{369A4530-68E8-4B0C-96B7-AF17F4C637E7}"/>
              </a:ext>
            </a:extLst>
          </p:cNvPr>
          <p:cNvSpPr>
            <a:spLocks noGrp="1"/>
          </p:cNvSpPr>
          <p:nvPr>
            <p:ph type="body" sz="quarter" idx="11" hasCustomPrompt="1"/>
          </p:nvPr>
        </p:nvSpPr>
        <p:spPr>
          <a:xfrm>
            <a:off x="525157" y="2083444"/>
            <a:ext cx="3572281" cy="4305782"/>
          </a:xfrm>
        </p:spPr>
        <p:txBody>
          <a:bodyPr anchor="t">
            <a:noAutofit/>
          </a:bodyPr>
          <a:lstStyle>
            <a:lvl1pPr marL="8466" indent="0">
              <a:lnSpc>
                <a:spcPct val="100000"/>
              </a:lnSpc>
              <a:buFontTx/>
              <a:buNone/>
              <a:defRPr sz="2200" b="0" i="0">
                <a:solidFill>
                  <a:schemeClr val="bg1"/>
                </a:solidFill>
                <a:latin typeface="+mn-lt"/>
              </a:defRPr>
            </a:lvl1pPr>
            <a:lvl2pPr marL="469888" indent="0">
              <a:buFontTx/>
              <a:buNone/>
              <a:defRPr sz="2133"/>
            </a:lvl2pPr>
            <a:lvl3pPr marL="800080" indent="0">
              <a:buFontTx/>
              <a:buNone/>
              <a:defRPr sz="2133"/>
            </a:lvl3pPr>
            <a:lvl4pPr marL="800080" indent="0">
              <a:buFontTx/>
              <a:buNone/>
              <a:defRPr sz="2133"/>
            </a:lvl4pPr>
            <a:lvl5pPr marL="800080" indent="0">
              <a:buFontTx/>
              <a:buNone/>
              <a:defRPr sz="2133"/>
            </a:lvl5pPr>
          </a:lstStyle>
          <a:p>
            <a:pPr lvl="0"/>
            <a:r>
              <a:rPr lang="en-US" dirty="0"/>
              <a:t>X.X Lesson Topic</a:t>
            </a:r>
          </a:p>
          <a:p>
            <a:pPr lvl="0"/>
            <a:r>
              <a:rPr lang="en-US" dirty="0"/>
              <a:t>X.X Lesson Topic</a:t>
            </a:r>
          </a:p>
        </p:txBody>
      </p:sp>
      <p:sp>
        <p:nvSpPr>
          <p:cNvPr id="18" name="Rectangle 3">
            <a:extLst>
              <a:ext uri="{FF2B5EF4-FFF2-40B4-BE49-F238E27FC236}">
                <a16:creationId xmlns:a16="http://schemas.microsoft.com/office/drawing/2014/main" id="{D85EAD34-F35D-4D96-990E-A0D65B61C839}"/>
              </a:ext>
            </a:extLst>
          </p:cNvPr>
          <p:cNvSpPr>
            <a:spLocks noGrp="1" noChangeArrowheads="1"/>
          </p:cNvSpPr>
          <p:nvPr>
            <p:ph type="ctrTitle" hasCustomPrompt="1"/>
          </p:nvPr>
        </p:nvSpPr>
        <p:spPr>
          <a:xfrm>
            <a:off x="629125" y="13504"/>
            <a:ext cx="3765353" cy="1907893"/>
          </a:xfrm>
          <a:prstGeom prst="rect">
            <a:avLst/>
          </a:prstGeom>
          <a:solidFill>
            <a:schemeClr val="bg1">
              <a:alpha val="0"/>
            </a:schemeClr>
          </a:solidFill>
          <a:ln>
            <a:solidFill>
              <a:schemeClr val="bg1">
                <a:alpha val="0"/>
              </a:schemeClr>
            </a:solidFill>
          </a:ln>
          <a:effectLst/>
        </p:spPr>
        <p:txBody>
          <a:bodyPr tIns="45720" anchor="b" anchorCtr="0">
            <a:noAutofit/>
          </a:bodyPr>
          <a:lstStyle>
            <a:lvl1pPr algn="l" rtl="0" eaLnBrk="1" fontAlgn="base" hangingPunct="1">
              <a:spcBef>
                <a:spcPct val="0"/>
              </a:spcBef>
              <a:spcAft>
                <a:spcPct val="0"/>
              </a:spcAft>
              <a:defRPr lang="en-US" altLang="en-US" sz="3200" b="1" i="0" dirty="0">
                <a:solidFill>
                  <a:schemeClr val="accent3"/>
                </a:solidFill>
                <a:latin typeface="Arial" panose="020B0604020202020204" pitchFamily="34" charset="0"/>
                <a:ea typeface="+mj-ea"/>
                <a:cs typeface="+mj-cs"/>
              </a:defRPr>
            </a:lvl1pPr>
          </a:lstStyle>
          <a:p>
            <a:r>
              <a:rPr lang="en-US" altLang="en-US" dirty="0"/>
              <a:t>Lesson Topics</a:t>
            </a:r>
          </a:p>
        </p:txBody>
      </p:sp>
      <p:sp>
        <p:nvSpPr>
          <p:cNvPr id="4" name="Picture Placeholder 3">
            <a:extLst>
              <a:ext uri="{FF2B5EF4-FFF2-40B4-BE49-F238E27FC236}">
                <a16:creationId xmlns:a16="http://schemas.microsoft.com/office/drawing/2014/main" id="{3CA3D8F7-26B7-7546-BEC5-54B6AE3CE5C1}"/>
              </a:ext>
            </a:extLst>
          </p:cNvPr>
          <p:cNvSpPr>
            <a:spLocks noGrp="1"/>
          </p:cNvSpPr>
          <p:nvPr>
            <p:ph type="pic" sz="quarter" idx="12"/>
          </p:nvPr>
        </p:nvSpPr>
        <p:spPr>
          <a:xfrm>
            <a:off x="4734045" y="219919"/>
            <a:ext cx="6990317" cy="6169306"/>
          </a:xfrm>
        </p:spPr>
        <p:txBody>
          <a:bodyPr/>
          <a:lstStyle/>
          <a:p>
            <a:endParaRPr lang="en-US"/>
          </a:p>
        </p:txBody>
      </p:sp>
      <p:sp>
        <p:nvSpPr>
          <p:cNvPr id="12" name="Slide Number Placeholder 1">
            <a:extLst>
              <a:ext uri="{FF2B5EF4-FFF2-40B4-BE49-F238E27FC236}">
                <a16:creationId xmlns:a16="http://schemas.microsoft.com/office/drawing/2014/main" id="{8A9FFA5B-F444-554A-A132-4F3ACDD2794E}"/>
              </a:ext>
            </a:extLst>
          </p:cNvPr>
          <p:cNvSpPr>
            <a:spLocks noGrp="1"/>
          </p:cNvSpPr>
          <p:nvPr>
            <p:ph type="sldNum" sz="quarter" idx="13"/>
          </p:nvPr>
        </p:nvSpPr>
        <p:spPr>
          <a:xfrm>
            <a:off x="9837336" y="6493058"/>
            <a:ext cx="1887026" cy="25089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mtClean="0"/>
              <a:pPr/>
              <a:t>‹#›</a:t>
            </a:fld>
            <a:endParaRPr lang="en-US"/>
          </a:p>
        </p:txBody>
      </p:sp>
    </p:spTree>
    <p:extLst>
      <p:ext uri="{BB962C8B-B14F-4D97-AF65-F5344CB8AC3E}">
        <p14:creationId xmlns:p14="http://schemas.microsoft.com/office/powerpoint/2010/main" val="22525771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lank -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B9F270-11E5-0342-A39F-21492F586850}"/>
              </a:ext>
            </a:extLst>
          </p:cNvPr>
          <p:cNvSpPr/>
          <p:nvPr userDrawn="1"/>
        </p:nvSpPr>
        <p:spPr bwMode="auto">
          <a:xfrm>
            <a:off x="0" y="0"/>
            <a:ext cx="12192000" cy="6858000"/>
          </a:xfrm>
          <a:prstGeom prst="rect">
            <a:avLst/>
          </a:prstGeom>
          <a:solidFill>
            <a:srgbClr val="195BA3"/>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1219170" rtl="0" eaLnBrk="0" fontAlgn="base" latinLnBrk="0" hangingPunct="0">
              <a:lnSpc>
                <a:spcPct val="100000"/>
              </a:lnSpc>
              <a:spcBef>
                <a:spcPct val="20000"/>
              </a:spcBef>
              <a:spcAft>
                <a:spcPct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charset="0"/>
              <a:ea typeface="ＭＳ Ｐゴシック" charset="0"/>
            </a:endParaRPr>
          </a:p>
        </p:txBody>
      </p:sp>
    </p:spTree>
    <p:extLst>
      <p:ext uri="{BB962C8B-B14F-4D97-AF65-F5344CB8AC3E}">
        <p14:creationId xmlns:p14="http://schemas.microsoft.com/office/powerpoint/2010/main" val="28135778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image" Target="../media/image1.png"/><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image" Target="../media/image2.png"/><Relationship Id="rId8" Type="http://schemas.openxmlformats.org/officeDocument/2006/relationships/slideLayout" Target="../slideLayouts/slideLayout63.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theme" Target="../theme/theme2.xml"/><Relationship Id="rId20" Type="http://schemas.openxmlformats.org/officeDocument/2006/relationships/slideLayout" Target="../slideLayouts/slideLayout75.xml"/><Relationship Id="rId41"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4.5-PPTBackgrounds_Hedaer-GraySkinny-reversed_Hedaer-GraySkinny.png">
            <a:extLst>
              <a:ext uri="{FF2B5EF4-FFF2-40B4-BE49-F238E27FC236}">
                <a16:creationId xmlns:a16="http://schemas.microsoft.com/office/drawing/2014/main" id="{83704397-97CE-BD4B-94F8-FF68358F9C0B}"/>
              </a:ext>
            </a:extLst>
          </p:cNvPr>
          <p:cNvPicPr>
            <a:picLocks noChangeAspect="1"/>
          </p:cNvPicPr>
          <p:nvPr userDrawn="1"/>
        </p:nvPicPr>
        <p:blipFill>
          <a:blip r:embed="rId57" cstate="print">
            <a:extLst>
              <a:ext uri="{28A0092B-C50C-407E-A947-70E740481C1C}">
                <a14:useLocalDpi xmlns:a14="http://schemas.microsoft.com/office/drawing/2010/main"/>
              </a:ext>
            </a:extLst>
          </a:blip>
          <a:stretch>
            <a:fillRect/>
          </a:stretch>
        </p:blipFill>
        <p:spPr>
          <a:xfrm>
            <a:off x="0" y="0"/>
            <a:ext cx="12192000" cy="881595"/>
          </a:xfrm>
          <a:prstGeom prst="rect">
            <a:avLst/>
          </a:prstGeom>
        </p:spPr>
      </p:pic>
      <p:sp>
        <p:nvSpPr>
          <p:cNvPr id="2" name="Title Placeholder 1">
            <a:extLst>
              <a:ext uri="{FF2B5EF4-FFF2-40B4-BE49-F238E27FC236}">
                <a16:creationId xmlns:a16="http://schemas.microsoft.com/office/drawing/2014/main" id="{ECFC078B-8410-8A41-8512-785A79D8DDBB}"/>
              </a:ext>
            </a:extLst>
          </p:cNvPr>
          <p:cNvSpPr>
            <a:spLocks noGrp="1"/>
          </p:cNvSpPr>
          <p:nvPr>
            <p:ph type="title"/>
          </p:nvPr>
        </p:nvSpPr>
        <p:spPr>
          <a:xfrm>
            <a:off x="522998" y="-4087"/>
            <a:ext cx="11201364" cy="881596"/>
          </a:xfrm>
          <a:prstGeom prst="rect">
            <a:avLst/>
          </a:prstGeom>
        </p:spPr>
        <p:txBody>
          <a:bodyPr vert="horz" wrap="none" lIns="0" tIns="36576" rIns="0" bIns="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565656"/>
                </a:solidFill>
                <a:effectLst/>
                <a:uLnTx/>
                <a:uFillTx/>
                <a:latin typeface="+mj-lt"/>
                <a:ea typeface="+mn-ea"/>
                <a:cs typeface="+mn-cs"/>
              </a:rPr>
              <a:t>Click to edit Master title style</a:t>
            </a:r>
          </a:p>
        </p:txBody>
      </p:sp>
      <p:sp>
        <p:nvSpPr>
          <p:cNvPr id="3" name="Text Placeholder 2">
            <a:extLst>
              <a:ext uri="{FF2B5EF4-FFF2-40B4-BE49-F238E27FC236}">
                <a16:creationId xmlns:a16="http://schemas.microsoft.com/office/drawing/2014/main" id="{F52B7209-0C80-E549-8BF3-74E5F98C214F}"/>
              </a:ext>
            </a:extLst>
          </p:cNvPr>
          <p:cNvSpPr>
            <a:spLocks noGrp="1"/>
          </p:cNvSpPr>
          <p:nvPr>
            <p:ph type="body" idx="1"/>
          </p:nvPr>
        </p:nvSpPr>
        <p:spPr>
          <a:xfrm>
            <a:off x="522998" y="1124166"/>
            <a:ext cx="11201364" cy="5126321"/>
          </a:xfrm>
          <a:prstGeom prst="rect">
            <a:avLst/>
          </a:prstGeom>
        </p:spPr>
        <p:txBody>
          <a:bodyPr vert="horz" lIns="91440" tIns="45720" rIns="91440" bIns="45720" rtlCol="0">
            <a:normAutofit/>
          </a:bodyPr>
          <a:lstStyle/>
          <a:p>
            <a:pPr marL="389457" marR="0" lvl="0" indent="-389457" algn="l" defTabSz="914400" rtl="0" eaLnBrk="1" fontAlgn="base" latinLnBrk="0" hangingPunct="1">
              <a:lnSpc>
                <a:spcPct val="110000"/>
              </a:lnSpc>
              <a:spcBef>
                <a:spcPts val="1067"/>
              </a:spcBef>
              <a:spcAft>
                <a:spcPts val="1067"/>
              </a:spcAft>
              <a:buClr>
                <a:srgbClr val="FFFFFF">
                  <a:lumMod val="65000"/>
                </a:srgbClr>
              </a:buClr>
              <a:buSzPct val="80000"/>
              <a:buFont typeface="Arial"/>
              <a:buChar char="►"/>
              <a:tabLst/>
              <a:defRPr/>
            </a:pPr>
            <a:r>
              <a:rPr kumimoji="0" lang="en-US" sz="2800" b="0" i="0" u="none" strike="noStrike" kern="0" cap="none" spc="0" normalizeH="0" baseline="0" noProof="0" dirty="0">
                <a:ln>
                  <a:noFill/>
                </a:ln>
                <a:solidFill>
                  <a:srgbClr val="565656"/>
                </a:solidFill>
                <a:effectLst/>
                <a:uLnTx/>
                <a:uFillTx/>
                <a:latin typeface="Arial" panose="020B0604020202020204" pitchFamily="34" charset="0"/>
                <a:ea typeface="+mn-ea"/>
                <a:cs typeface="+mn-cs"/>
              </a:rPr>
              <a:t>Click to edit Master text styles</a:t>
            </a:r>
          </a:p>
          <a:p>
            <a:pPr marL="765175" marR="0" lvl="1" indent="-295275" algn="l" defTabSz="914400" rtl="0" eaLnBrk="1" fontAlgn="base" latinLnBrk="0" hangingPunct="1">
              <a:lnSpc>
                <a:spcPct val="110000"/>
              </a:lnSpc>
              <a:spcBef>
                <a:spcPts val="800"/>
              </a:spcBef>
              <a:spcAft>
                <a:spcPts val="800"/>
              </a:spcAft>
              <a:buClr>
                <a:srgbClr val="565656">
                  <a:lumMod val="50000"/>
                  <a:lumOff val="50000"/>
                </a:srgbClr>
              </a:buClr>
              <a:buSzPct val="117000"/>
              <a:buFont typeface="Arial" panose="020B0600040502020204" pitchFamily="34" charset="0"/>
              <a:buChar char="-"/>
              <a:tabLst/>
              <a:defRPr/>
            </a:pPr>
            <a:r>
              <a:rPr kumimoji="0" lang="en-US" sz="2600" b="0" i="0" u="none" strike="noStrike" kern="0" cap="none" spc="0" normalizeH="0" baseline="0" noProof="0" dirty="0">
                <a:ln>
                  <a:noFill/>
                </a:ln>
                <a:solidFill>
                  <a:srgbClr val="565656"/>
                </a:solidFill>
                <a:effectLst/>
                <a:uLnTx/>
                <a:uFillTx/>
                <a:latin typeface="Arial" panose="020B0604020202020204" pitchFamily="34" charset="0"/>
                <a:cs typeface="+mn-cs"/>
              </a:rPr>
              <a:t>Second level</a:t>
            </a:r>
          </a:p>
          <a:p>
            <a:pPr marL="1071007" marR="0" lvl="3" indent="-296326" algn="l" defTabSz="914400" rtl="0" eaLnBrk="1" fontAlgn="base" latinLnBrk="0" hangingPunct="1">
              <a:lnSpc>
                <a:spcPct val="110000"/>
              </a:lnSpc>
              <a:spcBef>
                <a:spcPts val="800"/>
              </a:spcBef>
              <a:spcAft>
                <a:spcPts val="800"/>
              </a:spcAft>
              <a:buClr>
                <a:srgbClr val="565656">
                  <a:lumMod val="50000"/>
                  <a:lumOff val="50000"/>
                </a:srgbClr>
              </a:buClr>
              <a:buSzPct val="117000"/>
              <a:buFont typeface="Arial" panose="020B0600040502020204" pitchFamily="34" charset="0"/>
              <a:buChar char="-"/>
              <a:tabLst/>
              <a:defRPr/>
            </a:pPr>
            <a:r>
              <a:rPr kumimoji="0" lang="en-US" sz="2400" b="0" i="0" u="none" strike="noStrike" kern="0" cap="none" spc="0" normalizeH="0" baseline="0" noProof="0" dirty="0">
                <a:ln>
                  <a:noFill/>
                </a:ln>
                <a:solidFill>
                  <a:srgbClr val="565656"/>
                </a:solidFill>
                <a:effectLst/>
                <a:uLnTx/>
                <a:uFillTx/>
                <a:latin typeface="Arial" panose="020B0604020202020204" pitchFamily="34" charset="0"/>
                <a:cs typeface="Arial" panose="020B0604020202020204" pitchFamily="34" charset="0"/>
              </a:rPr>
              <a:t>Third level</a:t>
            </a:r>
          </a:p>
        </p:txBody>
      </p:sp>
      <p:grpSp>
        <p:nvGrpSpPr>
          <p:cNvPr id="6" name="Group 5">
            <a:extLst>
              <a:ext uri="{FF2B5EF4-FFF2-40B4-BE49-F238E27FC236}">
                <a16:creationId xmlns:a16="http://schemas.microsoft.com/office/drawing/2014/main" id="{43F7C432-83E0-3841-A514-C78B9FE305FC}"/>
              </a:ext>
            </a:extLst>
          </p:cNvPr>
          <p:cNvGrpSpPr/>
          <p:nvPr userDrawn="1"/>
        </p:nvGrpSpPr>
        <p:grpSpPr>
          <a:xfrm>
            <a:off x="467638" y="6528511"/>
            <a:ext cx="2642225" cy="215444"/>
            <a:chOff x="568614" y="6561393"/>
            <a:chExt cx="2642225" cy="215444"/>
          </a:xfrm>
        </p:grpSpPr>
        <p:pic>
          <p:nvPicPr>
            <p:cNvPr id="13" name="Picture 12" descr="PPT-sized.png">
              <a:extLst>
                <a:ext uri="{FF2B5EF4-FFF2-40B4-BE49-F238E27FC236}">
                  <a16:creationId xmlns:a16="http://schemas.microsoft.com/office/drawing/2014/main" id="{C53B1AF8-CD97-5B45-86D4-98688EDE879E}"/>
                </a:ext>
              </a:extLst>
            </p:cNvPr>
            <p:cNvPicPr>
              <a:picLocks noChangeAspect="1"/>
            </p:cNvPicPr>
            <p:nvPr userDrawn="1"/>
          </p:nvPicPr>
          <p:blipFill>
            <a:blip r:embed="rId58" cstate="print">
              <a:extLst>
                <a:ext uri="{28A0092B-C50C-407E-A947-70E740481C1C}">
                  <a14:useLocalDpi xmlns:a14="http://schemas.microsoft.com/office/drawing/2010/main"/>
                </a:ext>
              </a:extLst>
            </a:blip>
            <a:stretch>
              <a:fillRect/>
            </a:stretch>
          </p:blipFill>
          <p:spPr>
            <a:xfrm>
              <a:off x="568614" y="6579223"/>
              <a:ext cx="1490133" cy="169503"/>
            </a:xfrm>
            <a:prstGeom prst="rect">
              <a:avLst/>
            </a:prstGeom>
          </p:spPr>
        </p:pic>
        <p:sp>
          <p:nvSpPr>
            <p:cNvPr id="14" name="Rectangle 13">
              <a:extLst>
                <a:ext uri="{FF2B5EF4-FFF2-40B4-BE49-F238E27FC236}">
                  <a16:creationId xmlns:a16="http://schemas.microsoft.com/office/drawing/2014/main" id="{526B65B7-6FC6-EB48-81DB-B69809A46702}"/>
                </a:ext>
              </a:extLst>
            </p:cNvPr>
            <p:cNvSpPr/>
            <p:nvPr userDrawn="1"/>
          </p:nvSpPr>
          <p:spPr>
            <a:xfrm>
              <a:off x="2072386" y="6561393"/>
              <a:ext cx="1138453" cy="215444"/>
            </a:xfrm>
            <a:prstGeom prst="rect">
              <a:avLst/>
            </a:prstGeom>
          </p:spPr>
          <p:txBody>
            <a:bodyPr wrap="none">
              <a:spAutoFit/>
            </a:bodyPr>
            <a:lstStyle/>
            <a:p>
              <a:pPr algn="l"/>
              <a:r>
                <a:rPr lang="en-US" sz="800" b="1" dirty="0"/>
                <a:t>© Scaled Agile. Inc.</a:t>
              </a:r>
            </a:p>
          </p:txBody>
        </p:sp>
      </p:grpSp>
      <p:sp>
        <p:nvSpPr>
          <p:cNvPr id="5" name="Slide Number Placeholder 4">
            <a:extLst>
              <a:ext uri="{FF2B5EF4-FFF2-40B4-BE49-F238E27FC236}">
                <a16:creationId xmlns:a16="http://schemas.microsoft.com/office/drawing/2014/main" id="{2CB3C3F6-E54B-5347-9470-8546EF432B9B}"/>
              </a:ext>
            </a:extLst>
          </p:cNvPr>
          <p:cNvSpPr>
            <a:spLocks noGrp="1"/>
          </p:cNvSpPr>
          <p:nvPr>
            <p:ph type="sldNum" sz="quarter" idx="4"/>
          </p:nvPr>
        </p:nvSpPr>
        <p:spPr>
          <a:xfrm>
            <a:off x="9837336" y="6493058"/>
            <a:ext cx="1887026" cy="250897"/>
          </a:xfrm>
          <a:prstGeom prst="rect">
            <a:avLst/>
          </a:prstGeom>
        </p:spPr>
        <p:txBody>
          <a:bodyPr vert="horz" lIns="91440" tIns="45720" rIns="91440" bIns="45720" rtlCol="0" anchor="ctr"/>
          <a:lstStyle>
            <a:lvl1pPr algn="r">
              <a:defRPr sz="1200">
                <a:solidFill>
                  <a:schemeClr val="tx1">
                    <a:tint val="75000"/>
                  </a:schemeClr>
                </a:solidFill>
              </a:defRPr>
            </a:lvl1pPr>
          </a:lstStyle>
          <a:p>
            <a:fld id="{46FDB4EE-536A-4449-BF24-E81C662A4DA7}" type="slidenum">
              <a:rPr lang="en-US" smtClean="0"/>
              <a:t>‹#›</a:t>
            </a:fld>
            <a:endParaRPr lang="en-US"/>
          </a:p>
        </p:txBody>
      </p:sp>
    </p:spTree>
    <p:extLst>
      <p:ext uri="{BB962C8B-B14F-4D97-AF65-F5344CB8AC3E}">
        <p14:creationId xmlns:p14="http://schemas.microsoft.com/office/powerpoint/2010/main" val="49284173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650" r:id="rId4"/>
    <p:sldLayoutId id="2147483651" r:id="rId5"/>
    <p:sldLayoutId id="2147483652" r:id="rId6"/>
    <p:sldLayoutId id="2147483653" r:id="rId7"/>
    <p:sldLayoutId id="2147483654" r:id="rId8"/>
    <p:sldLayoutId id="2147483655" r:id="rId9"/>
    <p:sldLayoutId id="2147483656" r:id="rId10"/>
    <p:sldLayoutId id="214748369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695" r:id="rId50"/>
    <p:sldLayoutId id="2147483697" r:id="rId51"/>
    <p:sldLayoutId id="2147483702" r:id="rId52"/>
    <p:sldLayoutId id="2147483749" r:id="rId53"/>
    <p:sldLayoutId id="2147483750" r:id="rId54"/>
    <p:sldLayoutId id="2147483751" r:id="rId55"/>
  </p:sldLayoutIdLst>
  <p:hf hdr="0" ftr="0" dt="0"/>
  <p:txStyles>
    <p:titleStyle>
      <a:lvl1pPr marL="0" marR="0" indent="0" algn="l" defTabSz="914400" rtl="0" eaLnBrk="1" fontAlgn="auto" latinLnBrk="0" hangingPunct="1">
        <a:lnSpc>
          <a:spcPct val="9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389457" marR="0" indent="-389457" algn="l" defTabSz="914400" rtl="0" eaLnBrk="1" fontAlgn="base" latinLnBrk="0" hangingPunct="1">
        <a:lnSpc>
          <a:spcPct val="110000"/>
        </a:lnSpc>
        <a:spcBef>
          <a:spcPts val="1067"/>
        </a:spcBef>
        <a:spcAft>
          <a:spcPts val="1067"/>
        </a:spcAft>
        <a:buClr>
          <a:srgbClr val="FFFFFF">
            <a:lumMod val="65000"/>
          </a:srgbClr>
        </a:buClr>
        <a:buSzPct val="80000"/>
        <a:buFont typeface="Arial"/>
        <a:buChar char="►"/>
        <a:tabLst/>
        <a:defRPr sz="2800" kern="1200">
          <a:solidFill>
            <a:schemeClr val="tx1"/>
          </a:solidFill>
          <a:latin typeface="+mn-lt"/>
          <a:ea typeface="+mn-ea"/>
          <a:cs typeface="+mn-cs"/>
        </a:defRPr>
      </a:lvl1pPr>
      <a:lvl2pPr marL="765175" marR="0" indent="-295275" algn="l" defTabSz="914400" rtl="0" eaLnBrk="1" fontAlgn="base" latinLnBrk="0" hangingPunct="1">
        <a:lnSpc>
          <a:spcPct val="110000"/>
        </a:lnSpc>
        <a:spcBef>
          <a:spcPts val="800"/>
        </a:spcBef>
        <a:spcAft>
          <a:spcPts val="800"/>
        </a:spcAft>
        <a:buClr>
          <a:srgbClr val="565656">
            <a:lumMod val="50000"/>
            <a:lumOff val="50000"/>
          </a:srgbClr>
        </a:buClr>
        <a:buSzPct val="117000"/>
        <a:buFont typeface="Arial" panose="020B06000405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71007" marR="0" indent="-296326" algn="l" defTabSz="914400" rtl="0" eaLnBrk="1" fontAlgn="base" latinLnBrk="0" hangingPunct="1">
        <a:lnSpc>
          <a:spcPct val="110000"/>
        </a:lnSpc>
        <a:spcBef>
          <a:spcPts val="800"/>
        </a:spcBef>
        <a:spcAft>
          <a:spcPts val="800"/>
        </a:spcAft>
        <a:buClr>
          <a:srgbClr val="565656">
            <a:lumMod val="50000"/>
            <a:lumOff val="50000"/>
          </a:srgbClr>
        </a:buClr>
        <a:buSzPct val="117000"/>
        <a:buFont typeface="Arial" panose="020B0600040502020204" pitchFamily="34" charset="0"/>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4.5-PPTBackgrounds_Hedaer-GraySkinny-reversed_Hedaer-GraySkinny.png"/>
          <p:cNvPicPr>
            <a:picLocks noChangeAspect="1"/>
          </p:cNvPicPr>
          <p:nvPr userDrawn="1"/>
        </p:nvPicPr>
        <p:blipFill>
          <a:blip r:embed="rId47" cstate="print">
            <a:extLst>
              <a:ext uri="{28A0092B-C50C-407E-A947-70E740481C1C}">
                <a14:useLocalDpi xmlns:a14="http://schemas.microsoft.com/office/drawing/2010/main"/>
              </a:ext>
            </a:extLst>
          </a:blip>
          <a:stretch>
            <a:fillRect/>
          </a:stretch>
        </p:blipFill>
        <p:spPr>
          <a:xfrm>
            <a:off x="0" y="0"/>
            <a:ext cx="12192000" cy="881595"/>
          </a:xfrm>
          <a:prstGeom prst="rect">
            <a:avLst/>
          </a:prstGeom>
        </p:spPr>
      </p:pic>
      <p:sp>
        <p:nvSpPr>
          <p:cNvPr id="11" name="TextBox 10"/>
          <p:cNvSpPr txBox="1"/>
          <p:nvPr/>
        </p:nvSpPr>
        <p:spPr>
          <a:xfrm>
            <a:off x="10687456" y="6400801"/>
            <a:ext cx="872107" cy="361857"/>
          </a:xfrm>
          <a:prstGeom prst="rect">
            <a:avLst/>
          </a:prstGeom>
          <a:noFill/>
        </p:spPr>
        <p:txBody>
          <a:bodyPr wrap="square" lIns="0" tIns="0" rIns="0" bIns="0" rtlCol="0" anchor="b" anchorCtr="0">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BA28972-6D48-4F49-8D9E-11DAC31E3DF7}" type="slidenum">
              <a:rPr kumimoji="0" lang="en-US" sz="1200" b="0" i="0" u="none" strike="noStrike" kern="1200" cap="none" spc="0" normalizeH="0" baseline="0" noProof="0" smtClean="0">
                <a:ln>
                  <a:noFill/>
                </a:ln>
                <a:solidFill>
                  <a:srgbClr val="565656">
                    <a:lumMod val="65000"/>
                    <a:lumOff val="35000"/>
                  </a:srgbClr>
                </a:solidFill>
                <a:effectLst/>
                <a:uLnTx/>
                <a:uFillTx/>
                <a:latin typeface="Arial"/>
                <a:ea typeface="+mn-ea"/>
                <a:cs typeface="Arial"/>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65656">
                  <a:lumMod val="65000"/>
                  <a:lumOff val="35000"/>
                </a:srgbClr>
              </a:solidFill>
              <a:effectLst/>
              <a:uLnTx/>
              <a:uFillTx/>
              <a:latin typeface="Arial"/>
              <a:ea typeface="+mn-ea"/>
              <a:cs typeface="Arial"/>
            </a:endParaRPr>
          </a:p>
        </p:txBody>
      </p:sp>
      <p:sp>
        <p:nvSpPr>
          <p:cNvPr id="10" name="TextBox 9"/>
          <p:cNvSpPr txBox="1"/>
          <p:nvPr/>
        </p:nvSpPr>
        <p:spPr>
          <a:xfrm>
            <a:off x="2012213" y="6573968"/>
            <a:ext cx="2520232" cy="21544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a:rPr>
              <a:t>© Scaled Agile, Inc.</a:t>
            </a:r>
          </a:p>
        </p:txBody>
      </p:sp>
      <p:pic>
        <p:nvPicPr>
          <p:cNvPr id="2" name="Picture 1" descr="PPT-sized.png"/>
          <p:cNvPicPr>
            <a:picLocks noChangeAspect="1"/>
          </p:cNvPicPr>
          <p:nvPr userDrawn="1"/>
        </p:nvPicPr>
        <p:blipFill>
          <a:blip r:embed="rId48" cstate="print">
            <a:extLst>
              <a:ext uri="{28A0092B-C50C-407E-A947-70E740481C1C}">
                <a14:useLocalDpi xmlns:a14="http://schemas.microsoft.com/office/drawing/2010/main"/>
              </a:ext>
            </a:extLst>
          </a:blip>
          <a:stretch>
            <a:fillRect/>
          </a:stretch>
        </p:blipFill>
        <p:spPr>
          <a:xfrm>
            <a:off x="568614" y="6579223"/>
            <a:ext cx="1490133" cy="169503"/>
          </a:xfrm>
          <a:prstGeom prst="rect">
            <a:avLst/>
          </a:prstGeom>
        </p:spPr>
      </p:pic>
      <p:sp>
        <p:nvSpPr>
          <p:cNvPr id="4" name="Text Placeholder 3">
            <a:extLst>
              <a:ext uri="{FF2B5EF4-FFF2-40B4-BE49-F238E27FC236}">
                <a16:creationId xmlns:a16="http://schemas.microsoft.com/office/drawing/2014/main" id="{61AE9728-4A5A-6C40-9B91-A5137BA964B9}"/>
              </a:ext>
            </a:extLst>
          </p:cNvPr>
          <p:cNvSpPr>
            <a:spLocks noGrp="1"/>
          </p:cNvSpPr>
          <p:nvPr>
            <p:ph type="body" idx="1"/>
          </p:nvPr>
        </p:nvSpPr>
        <p:spPr>
          <a:xfrm>
            <a:off x="527626" y="1117125"/>
            <a:ext cx="11157273" cy="500353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marL="1071007" lvl="3"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pPr>
            <a:r>
              <a:rPr lang="en-US" dirty="0"/>
              <a:t>Third level</a:t>
            </a:r>
          </a:p>
        </p:txBody>
      </p:sp>
      <p:sp>
        <p:nvSpPr>
          <p:cNvPr id="5" name="Title Placeholder 4">
            <a:extLst>
              <a:ext uri="{FF2B5EF4-FFF2-40B4-BE49-F238E27FC236}">
                <a16:creationId xmlns:a16="http://schemas.microsoft.com/office/drawing/2014/main" id="{ADA7D285-AC7A-FC41-AA92-B596D7334E45}"/>
              </a:ext>
            </a:extLst>
          </p:cNvPr>
          <p:cNvSpPr>
            <a:spLocks noGrp="1"/>
          </p:cNvSpPr>
          <p:nvPr>
            <p:ph type="title"/>
          </p:nvPr>
        </p:nvSpPr>
        <p:spPr>
          <a:xfrm>
            <a:off x="524255" y="0"/>
            <a:ext cx="11160644" cy="881595"/>
          </a:xfrm>
          <a:prstGeom prst="rect">
            <a:avLst/>
          </a:prstGeom>
        </p:spPr>
        <p:txBody>
          <a:bodyPr vert="horz" wrap="none" lIns="0" tIns="36576" rIns="0" bIns="0" rtlCol="0" anchor="ctr">
            <a:normAutofit/>
          </a:bodyPr>
          <a:lstStyle/>
          <a:p>
            <a:r>
              <a:rPr lang="en-US" dirty="0"/>
              <a:t>Click to edit Master title style</a:t>
            </a:r>
          </a:p>
        </p:txBody>
      </p:sp>
    </p:spTree>
    <p:extLst>
      <p:ext uri="{BB962C8B-B14F-4D97-AF65-F5344CB8AC3E}">
        <p14:creationId xmlns:p14="http://schemas.microsoft.com/office/powerpoint/2010/main" val="49496867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 id="2147483745" r:id="rId42"/>
    <p:sldLayoutId id="2147483746" r:id="rId43"/>
    <p:sldLayoutId id="2147483747" r:id="rId44"/>
    <p:sldLayoutId id="2147483748" r:id="rId45"/>
  </p:sldLayoutIdLst>
  <p:hf hdr="0" ftr="0" dt="0"/>
  <p:txStyles>
    <p:titleStyle>
      <a:lvl1pPr algn="l" rtl="0" eaLnBrk="1" fontAlgn="base" hangingPunct="1">
        <a:spcBef>
          <a:spcPct val="0"/>
        </a:spcBef>
        <a:spcAft>
          <a:spcPct val="0"/>
        </a:spcAft>
        <a:defRPr lang="en-US" altLang="en-US" sz="2800" b="0" i="0" dirty="0" smtClean="0">
          <a:solidFill>
            <a:schemeClr val="tx1"/>
          </a:solidFill>
          <a:latin typeface="Arial" panose="020B0604020202020204" pitchFamily="34" charset="0"/>
          <a:ea typeface="+mj-ea"/>
          <a:cs typeface="+mj-cs"/>
        </a:defRPr>
      </a:lvl1pPr>
      <a:lvl2pPr algn="l" rtl="0" eaLnBrk="1" fontAlgn="base" hangingPunct="1">
        <a:spcBef>
          <a:spcPct val="0"/>
        </a:spcBef>
        <a:spcAft>
          <a:spcPct val="0"/>
        </a:spcAft>
        <a:defRPr sz="3200" b="1">
          <a:solidFill>
            <a:schemeClr val="tx2"/>
          </a:solidFill>
          <a:latin typeface="Arial" charset="0"/>
          <a:cs typeface="Arial" charset="0"/>
        </a:defRPr>
      </a:lvl2pPr>
      <a:lvl3pPr algn="l" rtl="0" eaLnBrk="1" fontAlgn="base" hangingPunct="1">
        <a:spcBef>
          <a:spcPct val="0"/>
        </a:spcBef>
        <a:spcAft>
          <a:spcPct val="0"/>
        </a:spcAft>
        <a:defRPr sz="3200" b="1">
          <a:solidFill>
            <a:schemeClr val="tx2"/>
          </a:solidFill>
          <a:latin typeface="Arial" charset="0"/>
          <a:cs typeface="Arial" charset="0"/>
        </a:defRPr>
      </a:lvl3pPr>
      <a:lvl4pPr algn="l" rtl="0" eaLnBrk="1" fontAlgn="base" hangingPunct="1">
        <a:spcBef>
          <a:spcPct val="0"/>
        </a:spcBef>
        <a:spcAft>
          <a:spcPct val="0"/>
        </a:spcAft>
        <a:defRPr sz="3200" b="1">
          <a:solidFill>
            <a:schemeClr val="tx2"/>
          </a:solidFill>
          <a:latin typeface="Arial" charset="0"/>
          <a:cs typeface="Arial" charset="0"/>
        </a:defRPr>
      </a:lvl4pPr>
      <a:lvl5pPr algn="l" rtl="0" eaLnBrk="1" fontAlgn="base" hangingPunct="1">
        <a:spcBef>
          <a:spcPct val="0"/>
        </a:spcBef>
        <a:spcAft>
          <a:spcPct val="0"/>
        </a:spcAft>
        <a:defRPr sz="3200" b="1">
          <a:solidFill>
            <a:schemeClr val="tx2"/>
          </a:solidFill>
          <a:latin typeface="Arial" charset="0"/>
          <a:cs typeface="Arial" charset="0"/>
        </a:defRPr>
      </a:lvl5pPr>
      <a:lvl6pPr marL="457189" algn="l" rtl="0" eaLnBrk="1" fontAlgn="base" hangingPunct="1">
        <a:spcBef>
          <a:spcPct val="0"/>
        </a:spcBef>
        <a:spcAft>
          <a:spcPct val="0"/>
        </a:spcAft>
        <a:defRPr sz="3200" b="1">
          <a:solidFill>
            <a:schemeClr val="tx2"/>
          </a:solidFill>
          <a:latin typeface="Arial" charset="0"/>
          <a:cs typeface="Arial" charset="0"/>
        </a:defRPr>
      </a:lvl6pPr>
      <a:lvl7pPr marL="914377" algn="l" rtl="0" eaLnBrk="1" fontAlgn="base" hangingPunct="1">
        <a:spcBef>
          <a:spcPct val="0"/>
        </a:spcBef>
        <a:spcAft>
          <a:spcPct val="0"/>
        </a:spcAft>
        <a:defRPr sz="3200" b="1">
          <a:solidFill>
            <a:schemeClr val="tx2"/>
          </a:solidFill>
          <a:latin typeface="Arial" charset="0"/>
          <a:cs typeface="Arial" charset="0"/>
        </a:defRPr>
      </a:lvl7pPr>
      <a:lvl8pPr marL="1371566" algn="l" rtl="0" eaLnBrk="1" fontAlgn="base" hangingPunct="1">
        <a:spcBef>
          <a:spcPct val="0"/>
        </a:spcBef>
        <a:spcAft>
          <a:spcPct val="0"/>
        </a:spcAft>
        <a:defRPr sz="3200" b="1">
          <a:solidFill>
            <a:schemeClr val="tx2"/>
          </a:solidFill>
          <a:latin typeface="Arial" charset="0"/>
          <a:cs typeface="Arial" charset="0"/>
        </a:defRPr>
      </a:lvl8pPr>
      <a:lvl9pPr marL="1828754" algn="l" rtl="0" eaLnBrk="1" fontAlgn="base" hangingPunct="1">
        <a:spcBef>
          <a:spcPct val="0"/>
        </a:spcBef>
        <a:spcAft>
          <a:spcPct val="0"/>
        </a:spcAft>
        <a:defRPr sz="3200" b="1">
          <a:solidFill>
            <a:schemeClr val="tx2"/>
          </a:solidFill>
          <a:latin typeface="Arial" charset="0"/>
          <a:cs typeface="Arial" charset="0"/>
        </a:defRPr>
      </a:lvl9pPr>
    </p:titleStyle>
    <p:bodyStyle>
      <a:lvl1pPr marL="389457" indent="-389457" algn="l" rtl="0" eaLnBrk="1" fontAlgn="base" hangingPunct="1">
        <a:lnSpc>
          <a:spcPct val="110000"/>
        </a:lnSpc>
        <a:spcBef>
          <a:spcPts val="1067"/>
        </a:spcBef>
        <a:spcAft>
          <a:spcPts val="1067"/>
        </a:spcAft>
        <a:buClr>
          <a:schemeClr val="bg1">
            <a:lumMod val="65000"/>
          </a:schemeClr>
        </a:buClr>
        <a:buSzPct val="80000"/>
        <a:buFont typeface=".Lucida Grande UI Regular"/>
        <a:buChar char="►"/>
        <a:tabLst/>
        <a:defRPr sz="2800" b="0" i="0">
          <a:solidFill>
            <a:schemeClr val="tx1"/>
          </a:solidFill>
          <a:latin typeface="Arial" panose="020B0604020202020204" pitchFamily="34" charset="0"/>
          <a:ea typeface="+mn-ea"/>
          <a:cs typeface="+mn-cs"/>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Lucida Grande" panose="020B0600040502020204" pitchFamily="34" charset="0"/>
        <a:buChar char="-"/>
        <a:tabLst/>
        <a:defRPr lang="en-US" sz="2600" b="0" i="0" dirty="0">
          <a:solidFill>
            <a:schemeClr val="tx1"/>
          </a:solidFill>
          <a:latin typeface="Arial" panose="020B0604020202020204" pitchFamily="34" charset="0"/>
          <a:cs typeface="+mn-cs"/>
        </a:defRPr>
      </a:lvl2pPr>
      <a:lvl3pPr marL="766214" indent="-154513" algn="l" rtl="0" eaLnBrk="1" fontAlgn="base" hangingPunct="1">
        <a:lnSpc>
          <a:spcPct val="110000"/>
        </a:lnSpc>
        <a:spcBef>
          <a:spcPts val="800"/>
        </a:spcBef>
        <a:spcAft>
          <a:spcPts val="800"/>
        </a:spcAft>
        <a:buClr>
          <a:schemeClr val="tx1">
            <a:lumMod val="50000"/>
            <a:lumOff val="50000"/>
          </a:schemeClr>
        </a:buClr>
        <a:buSzPct val="110000"/>
        <a:buFont typeface="Arial" panose="020B0604020202020204" pitchFamily="34" charset="0"/>
        <a:buChar char="•"/>
        <a:tabLst/>
        <a:defRPr lang="en-US" altLang="en-US" sz="2267" dirty="0">
          <a:solidFill>
            <a:schemeClr val="tx1"/>
          </a:solidFill>
          <a:latin typeface="Avenir Next" panose="020B0503020202020204" pitchFamily="34" charset="0"/>
          <a:cs typeface="+mn-cs"/>
        </a:defRPr>
      </a:lvl3pPr>
      <a:lvl4pPr marL="1145089" indent="-292093" algn="l" rtl="0" eaLnBrk="1" fontAlgn="base" hangingPunct="1">
        <a:lnSpc>
          <a:spcPct val="110000"/>
        </a:lnSpc>
        <a:spcBef>
          <a:spcPts val="300"/>
        </a:spcBef>
        <a:spcAft>
          <a:spcPts val="300"/>
        </a:spcAft>
        <a:buClr>
          <a:schemeClr val="tx1">
            <a:lumMod val="75000"/>
            <a:lumOff val="25000"/>
          </a:schemeClr>
        </a:buClr>
        <a:buSzPct val="110000"/>
        <a:buFont typeface="Lucida Grande"/>
        <a:buNone/>
        <a:tabLst/>
        <a:defRPr sz="2400" b="0" i="0" baseline="0">
          <a:solidFill>
            <a:schemeClr val="tx1"/>
          </a:solidFill>
          <a:latin typeface="Arial" panose="020B0604020202020204" pitchFamily="34" charset="0"/>
          <a:cs typeface="+mn-cs"/>
        </a:defRPr>
      </a:lvl4pPr>
      <a:lvl5pPr marL="1071007" indent="-270927" algn="l" rtl="0" eaLnBrk="1" fontAlgn="base" hangingPunct="1">
        <a:lnSpc>
          <a:spcPct val="110000"/>
        </a:lnSpc>
        <a:spcBef>
          <a:spcPts val="300"/>
        </a:spcBef>
        <a:spcAft>
          <a:spcPts val="300"/>
        </a:spcAft>
        <a:buClr>
          <a:schemeClr val="tx1">
            <a:lumMod val="75000"/>
            <a:lumOff val="25000"/>
          </a:schemeClr>
        </a:buClr>
        <a:buSzPct val="110000"/>
        <a:buFont typeface="Arial Black" pitchFamily="34" charset="0"/>
        <a:buChar char="–"/>
        <a:tabLst/>
        <a:defRPr sz="2400">
          <a:solidFill>
            <a:schemeClr val="tx1"/>
          </a:solidFill>
          <a:latin typeface="Avenir Next" panose="020B0503020202020204" pitchFamily="34" charset="0"/>
          <a:cs typeface="+mn-cs"/>
        </a:defRPr>
      </a:lvl5pPr>
      <a:lvl6pPr marL="2055762" indent="-315905"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6pPr>
      <a:lvl7pPr marL="2512951" indent="-315905"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7pPr>
      <a:lvl8pPr marL="2970139" indent="-315905"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8pPr>
      <a:lvl9pPr marL="3427328" indent="-315905"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png"/><Relationship Id="rId7" Type="http://schemas.openxmlformats.org/officeDocument/2006/relationships/image" Target="../media/image30.emf"/><Relationship Id="rId12"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image" Target="../media/image29.emf"/><Relationship Id="rId11" Type="http://schemas.openxmlformats.org/officeDocument/2006/relationships/image" Target="../media/image34.emf"/><Relationship Id="rId5" Type="http://schemas.openxmlformats.org/officeDocument/2006/relationships/image" Target="../media/image28.emf"/><Relationship Id="rId10" Type="http://schemas.openxmlformats.org/officeDocument/2006/relationships/image" Target="../media/image33.emf"/><Relationship Id="rId4" Type="http://schemas.openxmlformats.org/officeDocument/2006/relationships/image" Target="../media/image27.emf"/><Relationship Id="rId9" Type="http://schemas.openxmlformats.org/officeDocument/2006/relationships/image" Target="../media/image32.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hyperlink" Target="https://www.scaledagileframework.com/organizing-agile-teams-and-arts-team-topologies-at-scale/" TargetMode="External"/><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tiff"/><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96.xml"/><Relationship Id="rId6" Type="http://schemas.openxmlformats.org/officeDocument/2006/relationships/image" Target="../media/image45.png"/><Relationship Id="rId5" Type="http://schemas.openxmlformats.org/officeDocument/2006/relationships/image" Target="../media/image44.tiff"/><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image" Target="../media/image42.tiff"/><Relationship Id="rId3" Type="http://schemas.openxmlformats.org/officeDocument/2006/relationships/image" Target="../media/image48.png"/><Relationship Id="rId7" Type="http://schemas.openxmlformats.org/officeDocument/2006/relationships/image" Target="../media/image52.emf"/><Relationship Id="rId12"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8.xml"/><Relationship Id="rId6" Type="http://schemas.openxmlformats.org/officeDocument/2006/relationships/image" Target="../media/image51.emf"/><Relationship Id="rId11" Type="http://schemas.openxmlformats.org/officeDocument/2006/relationships/image" Target="../media/image45.png"/><Relationship Id="rId5" Type="http://schemas.openxmlformats.org/officeDocument/2006/relationships/image" Target="../media/image50.emf"/><Relationship Id="rId15" Type="http://schemas.openxmlformats.org/officeDocument/2006/relationships/image" Target="../media/image44.tiff"/><Relationship Id="rId10" Type="http://schemas.openxmlformats.org/officeDocument/2006/relationships/image" Target="../media/image55.tiff"/><Relationship Id="rId4" Type="http://schemas.openxmlformats.org/officeDocument/2006/relationships/image" Target="../media/image49.emf"/><Relationship Id="rId9" Type="http://schemas.openxmlformats.org/officeDocument/2006/relationships/image" Target="../media/image54.emf"/><Relationship Id="rId14" Type="http://schemas.openxmlformats.org/officeDocument/2006/relationships/image" Target="../media/image43.emf"/></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31.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name="Course 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B7C8DFA-50CA-D64F-B62F-A307C12CE4D6}"/>
              </a:ext>
            </a:extLst>
          </p:cNvPr>
          <p:cNvGrpSpPr/>
          <p:nvPr userDrawn="1"/>
        </p:nvGrpSpPr>
        <p:grpSpPr>
          <a:xfrm>
            <a:off x="8923955" y="6121905"/>
            <a:ext cx="2844800" cy="642027"/>
            <a:chOff x="6692966" y="4591426"/>
            <a:chExt cx="2133600" cy="481520"/>
          </a:xfrm>
        </p:grpSpPr>
      </p:grpSp>
      <p:sp>
        <p:nvSpPr>
          <p:cNvPr id="21" name="Subtitle 20">
            <a:extLst>
              <a:ext uri="{FF2B5EF4-FFF2-40B4-BE49-F238E27FC236}">
                <a16:creationId xmlns:a16="http://schemas.microsoft.com/office/drawing/2014/main" id="{438A7D98-6020-C04A-8BCC-1223FC58C6DE}"/>
              </a:ext>
            </a:extLst>
          </p:cNvPr>
          <p:cNvSpPr>
            <a:spLocks noGrp="1"/>
          </p:cNvSpPr>
          <p:nvPr>
            <p:ph type="subTitle" idx="1"/>
          </p:nvPr>
        </p:nvSpPr>
        <p:spPr/>
        <p:txBody>
          <a:bodyPr anchor="ctr"/>
          <a:lstStyle/>
          <a:p>
            <a:r>
              <a:rPr lang="en-GB" dirty="0"/>
              <a:t>Evolving the</a:t>
            </a:r>
            <a:r>
              <a:rPr lang="en-US" dirty="0"/>
              <a:t> Scaled Agile Framework</a:t>
            </a:r>
          </a:p>
        </p:txBody>
      </p:sp>
      <p:sp>
        <p:nvSpPr>
          <p:cNvPr id="16" name="Title 15">
            <a:extLst>
              <a:ext uri="{FF2B5EF4-FFF2-40B4-BE49-F238E27FC236}">
                <a16:creationId xmlns:a16="http://schemas.microsoft.com/office/drawing/2014/main" id="{E9EED747-FD9D-264A-9443-D00A8320848A}"/>
              </a:ext>
            </a:extLst>
          </p:cNvPr>
          <p:cNvSpPr>
            <a:spLocks noGrp="1"/>
          </p:cNvSpPr>
          <p:nvPr>
            <p:ph type="ctrTitle"/>
          </p:nvPr>
        </p:nvSpPr>
        <p:spPr/>
        <p:txBody>
          <a:bodyPr/>
          <a:lstStyle/>
          <a:p>
            <a:r>
              <a:rPr lang="en-US" sz="4400" dirty="0"/>
              <a:t>What’s New in SAFe</a:t>
            </a:r>
            <a:r>
              <a:rPr lang="en-US" sz="2400" baseline="70000" dirty="0"/>
              <a:t>®</a:t>
            </a:r>
            <a:r>
              <a:rPr lang="en-US" sz="4400" dirty="0"/>
              <a:t> 5?</a:t>
            </a:r>
            <a:endParaRPr lang="en-US" dirty="0">
              <a:solidFill>
                <a:schemeClr val="accent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9EEACBE0-6FD5-4240-87EB-D7544F0635CC}"/>
              </a:ext>
            </a:extLst>
          </p:cNvPr>
          <p:cNvSpPr>
            <a:spLocks noGrp="1"/>
          </p:cNvSpPr>
          <p:nvPr>
            <p:ph type="ctrTitle"/>
          </p:nvPr>
        </p:nvSpPr>
        <p:spPr>
          <a:xfrm>
            <a:off x="629125" y="1130989"/>
            <a:ext cx="3765353" cy="816920"/>
          </a:xfrm>
        </p:spPr>
        <p:txBody>
          <a:bodyPr/>
          <a:lstStyle/>
          <a:p>
            <a:r>
              <a:rPr lang="en-GB" dirty="0"/>
              <a:t>Diminishing the </a:t>
            </a:r>
            <a:br>
              <a:rPr lang="en-GB" dirty="0"/>
            </a:br>
            <a:r>
              <a:rPr lang="en-GB" dirty="0"/>
              <a:t>‘Program’ term</a:t>
            </a:r>
            <a:endParaRPr lang="en-US" dirty="0"/>
          </a:p>
        </p:txBody>
      </p:sp>
      <p:sp>
        <p:nvSpPr>
          <p:cNvPr id="13" name="Text Placeholder 2">
            <a:extLst>
              <a:ext uri="{FF2B5EF4-FFF2-40B4-BE49-F238E27FC236}">
                <a16:creationId xmlns:a16="http://schemas.microsoft.com/office/drawing/2014/main" id="{CE14884E-4C0C-4636-B624-1ED0D0C7C413}"/>
              </a:ext>
            </a:extLst>
          </p:cNvPr>
          <p:cNvSpPr>
            <a:spLocks noGrp="1"/>
          </p:cNvSpPr>
          <p:nvPr>
            <p:ph type="body" sz="quarter" idx="11"/>
          </p:nvPr>
        </p:nvSpPr>
        <p:spPr>
          <a:xfrm>
            <a:off x="514566" y="2171847"/>
            <a:ext cx="3572281" cy="4305782"/>
          </a:xfrm>
        </p:spPr>
        <p:txBody>
          <a:bodyPr/>
          <a:lstStyle/>
          <a:p>
            <a:r>
              <a:rPr lang="en-US" dirty="0"/>
              <a:t>Abbreviated SAFe Program Consultant as </a:t>
            </a:r>
            <a:r>
              <a:rPr lang="en-US" b="1" dirty="0"/>
              <a:t>SPC</a:t>
            </a:r>
            <a:r>
              <a:rPr lang="en-US" dirty="0"/>
              <a:t> </a:t>
            </a:r>
          </a:p>
          <a:p>
            <a:r>
              <a:rPr lang="en-US" dirty="0"/>
              <a:t>Abbreviate Program Increment as </a:t>
            </a:r>
            <a:r>
              <a:rPr lang="en-US" b="1" dirty="0"/>
              <a:t>PI</a:t>
            </a:r>
          </a:p>
          <a:p>
            <a:r>
              <a:rPr lang="en-US" dirty="0"/>
              <a:t>De-emphasize the </a:t>
            </a:r>
            <a:r>
              <a:rPr lang="en-US" b="1" dirty="0"/>
              <a:t>PI boundary</a:t>
            </a:r>
            <a:r>
              <a:rPr lang="en-US" dirty="0"/>
              <a:t> to avoid misinterpretation</a:t>
            </a:r>
          </a:p>
          <a:p>
            <a:endParaRPr lang="en-US" dirty="0"/>
          </a:p>
        </p:txBody>
      </p:sp>
      <p:pic>
        <p:nvPicPr>
          <p:cNvPr id="14" name="Picture 13">
            <a:extLst>
              <a:ext uri="{FF2B5EF4-FFF2-40B4-BE49-F238E27FC236}">
                <a16:creationId xmlns:a16="http://schemas.microsoft.com/office/drawing/2014/main" id="{9EB4BC67-384A-7349-94E3-2334B043D484}"/>
              </a:ext>
            </a:extLst>
          </p:cNvPr>
          <p:cNvPicPr>
            <a:picLocks noChangeAspect="1"/>
          </p:cNvPicPr>
          <p:nvPr/>
        </p:nvPicPr>
        <p:blipFill rotWithShape="1">
          <a:blip r:embed="rId3"/>
          <a:srcRect t="46896"/>
          <a:stretch/>
        </p:blipFill>
        <p:spPr>
          <a:xfrm>
            <a:off x="4798879" y="3731742"/>
            <a:ext cx="7138681" cy="2431239"/>
          </a:xfrm>
          <a:prstGeom prst="rect">
            <a:avLst/>
          </a:prstGeom>
        </p:spPr>
      </p:pic>
      <p:pic>
        <p:nvPicPr>
          <p:cNvPr id="17" name="Picture 4">
            <a:extLst>
              <a:ext uri="{FF2B5EF4-FFF2-40B4-BE49-F238E27FC236}">
                <a16:creationId xmlns:a16="http://schemas.microsoft.com/office/drawing/2014/main" id="{25D866E6-A868-8E4B-BEDA-6A55FCD314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172"/>
          <a:stretch/>
        </p:blipFill>
        <p:spPr bwMode="auto">
          <a:xfrm>
            <a:off x="4635144" y="407480"/>
            <a:ext cx="7139578" cy="2512691"/>
          </a:xfrm>
          <a:prstGeom prst="rect">
            <a:avLst/>
          </a:prstGeom>
          <a:noFill/>
          <a:extLst>
            <a:ext uri="{909E8E84-426E-40DD-AFC4-6F175D3DCCD1}">
              <a14:hiddenFill xmlns:a14="http://schemas.microsoft.com/office/drawing/2010/main">
                <a:solidFill>
                  <a:srgbClr val="FFFFFF"/>
                </a:solidFill>
              </a14:hiddenFill>
            </a:ext>
          </a:extLst>
        </p:spPr>
      </p:pic>
      <p:sp>
        <p:nvSpPr>
          <p:cNvPr id="18" name="Down Arrow 17">
            <a:extLst>
              <a:ext uri="{FF2B5EF4-FFF2-40B4-BE49-F238E27FC236}">
                <a16:creationId xmlns:a16="http://schemas.microsoft.com/office/drawing/2014/main" id="{A4CAEE9D-6429-1742-A373-6A583B7A45A0}"/>
              </a:ext>
            </a:extLst>
          </p:cNvPr>
          <p:cNvSpPr/>
          <p:nvPr/>
        </p:nvSpPr>
        <p:spPr>
          <a:xfrm>
            <a:off x="8648972" y="3048093"/>
            <a:ext cx="804672" cy="761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a:extLst>
              <a:ext uri="{FF2B5EF4-FFF2-40B4-BE49-F238E27FC236}">
                <a16:creationId xmlns:a16="http://schemas.microsoft.com/office/drawing/2014/main" id="{CF35E748-B588-A845-93A5-7181BAC3E217}"/>
              </a:ext>
            </a:extLst>
          </p:cNvPr>
          <p:cNvSpPr txBox="1">
            <a:spLocks/>
          </p:cNvSpPr>
          <p:nvPr/>
        </p:nvSpPr>
        <p:spPr>
          <a:xfrm>
            <a:off x="9738015" y="6492875"/>
            <a:ext cx="1885950" cy="2508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mtClean="0"/>
              <a:pPr/>
              <a:t>10</a:t>
            </a:fld>
            <a:endParaRPr lang="en-US" dirty="0"/>
          </a:p>
        </p:txBody>
      </p:sp>
      <p:sp>
        <p:nvSpPr>
          <p:cNvPr id="11" name="Rectangle 10">
            <a:extLst>
              <a:ext uri="{FF2B5EF4-FFF2-40B4-BE49-F238E27FC236}">
                <a16:creationId xmlns:a16="http://schemas.microsoft.com/office/drawing/2014/main" id="{5B40F410-447C-4D70-B91A-888A5ECABE95}"/>
              </a:ext>
            </a:extLst>
          </p:cNvPr>
          <p:cNvSpPr/>
          <p:nvPr/>
        </p:nvSpPr>
        <p:spPr>
          <a:xfrm flipV="1">
            <a:off x="10536805" y="5667193"/>
            <a:ext cx="933061" cy="23326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75C7A6-56FE-4FB3-B22E-85779593A17E}"/>
              </a:ext>
            </a:extLst>
          </p:cNvPr>
          <p:cNvSpPr/>
          <p:nvPr/>
        </p:nvSpPr>
        <p:spPr>
          <a:xfrm flipV="1">
            <a:off x="8694542" y="5324821"/>
            <a:ext cx="2086946" cy="132157"/>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DABDC-D58B-49A8-AF3F-0CA7F3C95E06}"/>
              </a:ext>
            </a:extLst>
          </p:cNvPr>
          <p:cNvSpPr/>
          <p:nvPr/>
        </p:nvSpPr>
        <p:spPr>
          <a:xfrm flipH="1" flipV="1">
            <a:off x="8481175" y="4418123"/>
            <a:ext cx="209974" cy="111498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191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36AB5E-F7C1-4B90-AC9E-618399ADDD1A}"/>
              </a:ext>
            </a:extLst>
          </p:cNvPr>
          <p:cNvSpPr>
            <a:spLocks noGrp="1"/>
          </p:cNvSpPr>
          <p:nvPr>
            <p:ph type="title"/>
          </p:nvPr>
        </p:nvSpPr>
        <p:spPr/>
        <p:txBody>
          <a:bodyPr/>
          <a:lstStyle/>
          <a:p>
            <a:r>
              <a:rPr lang="en-GB" dirty="0"/>
              <a:t>Significant Article Updates</a:t>
            </a:r>
            <a:endParaRPr lang="en-US" dirty="0"/>
          </a:p>
        </p:txBody>
      </p:sp>
      <p:sp>
        <p:nvSpPr>
          <p:cNvPr id="4" name="Slide Number Placeholder 3">
            <a:extLst>
              <a:ext uri="{FF2B5EF4-FFF2-40B4-BE49-F238E27FC236}">
                <a16:creationId xmlns:a16="http://schemas.microsoft.com/office/drawing/2014/main" id="{8654A868-D9AC-4A9D-9FD0-2D28BE20F205}"/>
              </a:ext>
            </a:extLst>
          </p:cNvPr>
          <p:cNvSpPr>
            <a:spLocks noGrp="1"/>
          </p:cNvSpPr>
          <p:nvPr>
            <p:ph type="sldNum" sz="quarter" idx="10"/>
          </p:nvPr>
        </p:nvSpPr>
        <p:spPr/>
        <p:txBody>
          <a:bodyPr/>
          <a:lstStyle/>
          <a:p>
            <a:fld id="{46FDB4EE-536A-4449-BF24-E81C662A4DA7}" type="slidenum">
              <a:rPr lang="en-US" smtClean="0"/>
              <a:t>11</a:t>
            </a:fld>
            <a:endParaRPr lang="en-US"/>
          </a:p>
        </p:txBody>
      </p:sp>
    </p:spTree>
    <p:extLst>
      <p:ext uri="{BB962C8B-B14F-4D97-AF65-F5344CB8AC3E}">
        <p14:creationId xmlns:p14="http://schemas.microsoft.com/office/powerpoint/2010/main" val="2446780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CEC6B-7FB3-8642-B1AE-B2444724ED99}"/>
              </a:ext>
            </a:extLst>
          </p:cNvPr>
          <p:cNvSpPr>
            <a:spLocks noGrp="1"/>
          </p:cNvSpPr>
          <p:nvPr>
            <p:ph type="title"/>
          </p:nvPr>
        </p:nvSpPr>
        <p:spPr/>
        <p:txBody>
          <a:bodyPr>
            <a:normAutofit/>
          </a:bodyPr>
          <a:lstStyle/>
          <a:p>
            <a:r>
              <a:rPr lang="en-US" sz="2800" dirty="0"/>
              <a:t>Operational Value Stream types</a:t>
            </a:r>
          </a:p>
        </p:txBody>
      </p:sp>
      <p:grpSp>
        <p:nvGrpSpPr>
          <p:cNvPr id="86" name="Group 85">
            <a:extLst>
              <a:ext uri="{FF2B5EF4-FFF2-40B4-BE49-F238E27FC236}">
                <a16:creationId xmlns:a16="http://schemas.microsoft.com/office/drawing/2014/main" id="{C4BC4C43-CFFD-4BF2-BE09-5F8B7CC2FDCE}"/>
              </a:ext>
            </a:extLst>
          </p:cNvPr>
          <p:cNvGrpSpPr/>
          <p:nvPr/>
        </p:nvGrpSpPr>
        <p:grpSpPr>
          <a:xfrm>
            <a:off x="1319841" y="1198306"/>
            <a:ext cx="9244507" cy="5181416"/>
            <a:chOff x="1319841" y="1060079"/>
            <a:chExt cx="9244507" cy="5181416"/>
          </a:xfrm>
        </p:grpSpPr>
        <p:pic>
          <p:nvPicPr>
            <p:cNvPr id="8" name="Picture 7" descr="A blue car&#10;&#10;Description automatically generated">
              <a:extLst>
                <a:ext uri="{FF2B5EF4-FFF2-40B4-BE49-F238E27FC236}">
                  <a16:creationId xmlns:a16="http://schemas.microsoft.com/office/drawing/2014/main" id="{0564E660-B5FD-4B60-A843-C4002A50F195}"/>
                </a:ext>
              </a:extLst>
            </p:cNvPr>
            <p:cNvPicPr>
              <a:picLocks noChangeAspect="1"/>
            </p:cNvPicPr>
            <p:nvPr/>
          </p:nvPicPr>
          <p:blipFill>
            <a:blip r:embed="rId3"/>
            <a:stretch>
              <a:fillRect/>
            </a:stretch>
          </p:blipFill>
          <p:spPr>
            <a:xfrm>
              <a:off x="8679455" y="2366681"/>
              <a:ext cx="1370194" cy="698799"/>
            </a:xfrm>
            <a:prstGeom prst="rect">
              <a:avLst/>
            </a:prstGeom>
          </p:spPr>
        </p:pic>
        <p:pic>
          <p:nvPicPr>
            <p:cNvPr id="9" name="Picture 8">
              <a:extLst>
                <a:ext uri="{FF2B5EF4-FFF2-40B4-BE49-F238E27FC236}">
                  <a16:creationId xmlns:a16="http://schemas.microsoft.com/office/drawing/2014/main" id="{990C6A4B-6CA0-4704-BFA6-EE3C8D37487F}"/>
                </a:ext>
              </a:extLst>
            </p:cNvPr>
            <p:cNvPicPr>
              <a:picLocks noChangeAspect="1"/>
            </p:cNvPicPr>
            <p:nvPr/>
          </p:nvPicPr>
          <p:blipFill>
            <a:blip r:embed="rId4"/>
            <a:stretch>
              <a:fillRect/>
            </a:stretch>
          </p:blipFill>
          <p:spPr>
            <a:xfrm>
              <a:off x="2479571" y="1120103"/>
              <a:ext cx="807506" cy="445163"/>
            </a:xfrm>
            <a:prstGeom prst="rect">
              <a:avLst/>
            </a:prstGeom>
          </p:spPr>
        </p:pic>
        <p:pic>
          <p:nvPicPr>
            <p:cNvPr id="10" name="Picture 9">
              <a:extLst>
                <a:ext uri="{FF2B5EF4-FFF2-40B4-BE49-F238E27FC236}">
                  <a16:creationId xmlns:a16="http://schemas.microsoft.com/office/drawing/2014/main" id="{7236B324-A3AF-4DA8-B449-EEE19B77815C}"/>
                </a:ext>
              </a:extLst>
            </p:cNvPr>
            <p:cNvPicPr>
              <a:picLocks noChangeAspect="1"/>
            </p:cNvPicPr>
            <p:nvPr/>
          </p:nvPicPr>
          <p:blipFill>
            <a:blip r:embed="rId5"/>
            <a:stretch>
              <a:fillRect/>
            </a:stretch>
          </p:blipFill>
          <p:spPr>
            <a:xfrm>
              <a:off x="3884960" y="1120103"/>
              <a:ext cx="909199" cy="439276"/>
            </a:xfrm>
            <a:prstGeom prst="rect">
              <a:avLst/>
            </a:prstGeom>
          </p:spPr>
        </p:pic>
        <p:pic>
          <p:nvPicPr>
            <p:cNvPr id="11" name="Picture 10">
              <a:extLst>
                <a:ext uri="{FF2B5EF4-FFF2-40B4-BE49-F238E27FC236}">
                  <a16:creationId xmlns:a16="http://schemas.microsoft.com/office/drawing/2014/main" id="{55052CBD-DE68-4916-AC16-A7F899D74A36}"/>
                </a:ext>
              </a:extLst>
            </p:cNvPr>
            <p:cNvPicPr>
              <a:picLocks noChangeAspect="1"/>
            </p:cNvPicPr>
            <p:nvPr/>
          </p:nvPicPr>
          <p:blipFill>
            <a:blip r:embed="rId6"/>
            <a:stretch>
              <a:fillRect/>
            </a:stretch>
          </p:blipFill>
          <p:spPr>
            <a:xfrm>
              <a:off x="4689347" y="1120103"/>
              <a:ext cx="1119507" cy="441641"/>
            </a:xfrm>
            <a:prstGeom prst="rect">
              <a:avLst/>
            </a:prstGeom>
          </p:spPr>
        </p:pic>
        <p:pic>
          <p:nvPicPr>
            <p:cNvPr id="12" name="Picture 11">
              <a:extLst>
                <a:ext uri="{FF2B5EF4-FFF2-40B4-BE49-F238E27FC236}">
                  <a16:creationId xmlns:a16="http://schemas.microsoft.com/office/drawing/2014/main" id="{D36F0480-CB02-4618-A870-CD67620FC2CF}"/>
                </a:ext>
              </a:extLst>
            </p:cNvPr>
            <p:cNvPicPr>
              <a:picLocks noChangeAspect="1"/>
            </p:cNvPicPr>
            <p:nvPr/>
          </p:nvPicPr>
          <p:blipFill>
            <a:blip r:embed="rId4"/>
            <a:stretch>
              <a:fillRect/>
            </a:stretch>
          </p:blipFill>
          <p:spPr>
            <a:xfrm>
              <a:off x="3182265" y="1120103"/>
              <a:ext cx="807506" cy="445163"/>
            </a:xfrm>
            <a:prstGeom prst="rect">
              <a:avLst/>
            </a:prstGeom>
          </p:spPr>
        </p:pic>
        <p:pic>
          <p:nvPicPr>
            <p:cNvPr id="13" name="Picture 12">
              <a:extLst>
                <a:ext uri="{FF2B5EF4-FFF2-40B4-BE49-F238E27FC236}">
                  <a16:creationId xmlns:a16="http://schemas.microsoft.com/office/drawing/2014/main" id="{D058BC61-F8BF-4040-AE25-3146F140C0CC}"/>
                </a:ext>
              </a:extLst>
            </p:cNvPr>
            <p:cNvPicPr>
              <a:picLocks noChangeAspect="1"/>
            </p:cNvPicPr>
            <p:nvPr/>
          </p:nvPicPr>
          <p:blipFill>
            <a:blip r:embed="rId4"/>
            <a:stretch>
              <a:fillRect/>
            </a:stretch>
          </p:blipFill>
          <p:spPr>
            <a:xfrm>
              <a:off x="5704042" y="1120103"/>
              <a:ext cx="807506" cy="445163"/>
            </a:xfrm>
            <a:prstGeom prst="rect">
              <a:avLst/>
            </a:prstGeom>
          </p:spPr>
        </p:pic>
        <p:pic>
          <p:nvPicPr>
            <p:cNvPr id="14" name="Picture 13">
              <a:extLst>
                <a:ext uri="{FF2B5EF4-FFF2-40B4-BE49-F238E27FC236}">
                  <a16:creationId xmlns:a16="http://schemas.microsoft.com/office/drawing/2014/main" id="{03C06AF0-2B97-471A-8DD2-F6086528D62C}"/>
                </a:ext>
              </a:extLst>
            </p:cNvPr>
            <p:cNvPicPr>
              <a:picLocks noChangeAspect="1"/>
            </p:cNvPicPr>
            <p:nvPr/>
          </p:nvPicPr>
          <p:blipFill>
            <a:blip r:embed="rId4"/>
            <a:stretch>
              <a:fillRect/>
            </a:stretch>
          </p:blipFill>
          <p:spPr>
            <a:xfrm>
              <a:off x="6406737" y="1120103"/>
              <a:ext cx="807506" cy="445163"/>
            </a:xfrm>
            <a:prstGeom prst="rect">
              <a:avLst/>
            </a:prstGeom>
          </p:spPr>
        </p:pic>
        <p:pic>
          <p:nvPicPr>
            <p:cNvPr id="15" name="Picture 14">
              <a:extLst>
                <a:ext uri="{FF2B5EF4-FFF2-40B4-BE49-F238E27FC236}">
                  <a16:creationId xmlns:a16="http://schemas.microsoft.com/office/drawing/2014/main" id="{8B885539-0646-4A80-AD28-A25CFCE8B70A}"/>
                </a:ext>
              </a:extLst>
            </p:cNvPr>
            <p:cNvPicPr>
              <a:picLocks noChangeAspect="1"/>
            </p:cNvPicPr>
            <p:nvPr/>
          </p:nvPicPr>
          <p:blipFill>
            <a:blip r:embed="rId5"/>
            <a:stretch>
              <a:fillRect/>
            </a:stretch>
          </p:blipFill>
          <p:spPr>
            <a:xfrm>
              <a:off x="7109432" y="1120103"/>
              <a:ext cx="909199" cy="439276"/>
            </a:xfrm>
            <a:prstGeom prst="rect">
              <a:avLst/>
            </a:prstGeom>
          </p:spPr>
        </p:pic>
        <p:pic>
          <p:nvPicPr>
            <p:cNvPr id="16" name="Picture 15">
              <a:extLst>
                <a:ext uri="{FF2B5EF4-FFF2-40B4-BE49-F238E27FC236}">
                  <a16:creationId xmlns:a16="http://schemas.microsoft.com/office/drawing/2014/main" id="{74BE44F7-072A-4265-A645-496FBAF04A2D}"/>
                </a:ext>
              </a:extLst>
            </p:cNvPr>
            <p:cNvPicPr>
              <a:picLocks noChangeAspect="1"/>
            </p:cNvPicPr>
            <p:nvPr/>
          </p:nvPicPr>
          <p:blipFill>
            <a:blip r:embed="rId4"/>
            <a:stretch>
              <a:fillRect/>
            </a:stretch>
          </p:blipFill>
          <p:spPr>
            <a:xfrm>
              <a:off x="7913819" y="1120103"/>
              <a:ext cx="807506" cy="445163"/>
            </a:xfrm>
            <a:prstGeom prst="rect">
              <a:avLst/>
            </a:prstGeom>
          </p:spPr>
        </p:pic>
        <p:pic>
          <p:nvPicPr>
            <p:cNvPr id="17" name="Picture 16">
              <a:extLst>
                <a:ext uri="{FF2B5EF4-FFF2-40B4-BE49-F238E27FC236}">
                  <a16:creationId xmlns:a16="http://schemas.microsoft.com/office/drawing/2014/main" id="{C7568245-BE1D-4033-AEE7-62A6FC853EFB}"/>
                </a:ext>
              </a:extLst>
            </p:cNvPr>
            <p:cNvPicPr>
              <a:picLocks noChangeAspect="1"/>
            </p:cNvPicPr>
            <p:nvPr/>
          </p:nvPicPr>
          <p:blipFill>
            <a:blip r:embed="rId4"/>
            <a:stretch>
              <a:fillRect/>
            </a:stretch>
          </p:blipFill>
          <p:spPr>
            <a:xfrm>
              <a:off x="8616514" y="1120103"/>
              <a:ext cx="807506" cy="445163"/>
            </a:xfrm>
            <a:prstGeom prst="rect">
              <a:avLst/>
            </a:prstGeom>
          </p:spPr>
        </p:pic>
        <p:pic>
          <p:nvPicPr>
            <p:cNvPr id="18" name="Picture 17">
              <a:extLst>
                <a:ext uri="{FF2B5EF4-FFF2-40B4-BE49-F238E27FC236}">
                  <a16:creationId xmlns:a16="http://schemas.microsoft.com/office/drawing/2014/main" id="{AA2E97B2-7614-40C3-9785-42DA7CB9C648}"/>
                </a:ext>
              </a:extLst>
            </p:cNvPr>
            <p:cNvPicPr>
              <a:picLocks noChangeAspect="1"/>
            </p:cNvPicPr>
            <p:nvPr/>
          </p:nvPicPr>
          <p:blipFill>
            <a:blip r:embed="rId7"/>
            <a:stretch>
              <a:fillRect/>
            </a:stretch>
          </p:blipFill>
          <p:spPr>
            <a:xfrm>
              <a:off x="2481045" y="2529861"/>
              <a:ext cx="1096541" cy="423248"/>
            </a:xfrm>
            <a:prstGeom prst="rect">
              <a:avLst/>
            </a:prstGeom>
          </p:spPr>
        </p:pic>
        <p:pic>
          <p:nvPicPr>
            <p:cNvPr id="19" name="Picture 18">
              <a:extLst>
                <a:ext uri="{FF2B5EF4-FFF2-40B4-BE49-F238E27FC236}">
                  <a16:creationId xmlns:a16="http://schemas.microsoft.com/office/drawing/2014/main" id="{FED66661-5F78-46E0-99E6-3B2CC162C830}"/>
                </a:ext>
              </a:extLst>
            </p:cNvPr>
            <p:cNvPicPr>
              <a:picLocks noChangeAspect="1"/>
            </p:cNvPicPr>
            <p:nvPr/>
          </p:nvPicPr>
          <p:blipFill>
            <a:blip r:embed="rId7"/>
            <a:stretch>
              <a:fillRect/>
            </a:stretch>
          </p:blipFill>
          <p:spPr>
            <a:xfrm>
              <a:off x="3470207" y="2529861"/>
              <a:ext cx="1096541" cy="423248"/>
            </a:xfrm>
            <a:prstGeom prst="rect">
              <a:avLst/>
            </a:prstGeom>
          </p:spPr>
        </p:pic>
        <p:pic>
          <p:nvPicPr>
            <p:cNvPr id="20" name="Picture 19">
              <a:extLst>
                <a:ext uri="{FF2B5EF4-FFF2-40B4-BE49-F238E27FC236}">
                  <a16:creationId xmlns:a16="http://schemas.microsoft.com/office/drawing/2014/main" id="{8B737593-C212-440F-AFC1-DC1C1A0868C7}"/>
                </a:ext>
              </a:extLst>
            </p:cNvPr>
            <p:cNvPicPr>
              <a:picLocks noChangeAspect="1"/>
            </p:cNvPicPr>
            <p:nvPr/>
          </p:nvPicPr>
          <p:blipFill>
            <a:blip r:embed="rId7"/>
            <a:stretch>
              <a:fillRect/>
            </a:stretch>
          </p:blipFill>
          <p:spPr>
            <a:xfrm>
              <a:off x="4459369" y="2529861"/>
              <a:ext cx="1096541" cy="423248"/>
            </a:xfrm>
            <a:prstGeom prst="rect">
              <a:avLst/>
            </a:prstGeom>
          </p:spPr>
        </p:pic>
        <p:pic>
          <p:nvPicPr>
            <p:cNvPr id="21" name="Picture 20">
              <a:extLst>
                <a:ext uri="{FF2B5EF4-FFF2-40B4-BE49-F238E27FC236}">
                  <a16:creationId xmlns:a16="http://schemas.microsoft.com/office/drawing/2014/main" id="{0C1562E1-FAD8-467A-9A95-9FF1BB5233BF}"/>
                </a:ext>
              </a:extLst>
            </p:cNvPr>
            <p:cNvPicPr>
              <a:picLocks noChangeAspect="1"/>
            </p:cNvPicPr>
            <p:nvPr/>
          </p:nvPicPr>
          <p:blipFill>
            <a:blip r:embed="rId7"/>
            <a:stretch>
              <a:fillRect/>
            </a:stretch>
          </p:blipFill>
          <p:spPr>
            <a:xfrm>
              <a:off x="5448531" y="2529861"/>
              <a:ext cx="1096541" cy="423248"/>
            </a:xfrm>
            <a:prstGeom prst="rect">
              <a:avLst/>
            </a:prstGeom>
          </p:spPr>
        </p:pic>
        <p:pic>
          <p:nvPicPr>
            <p:cNvPr id="22" name="Picture 21">
              <a:extLst>
                <a:ext uri="{FF2B5EF4-FFF2-40B4-BE49-F238E27FC236}">
                  <a16:creationId xmlns:a16="http://schemas.microsoft.com/office/drawing/2014/main" id="{D979CB0F-BF1F-413D-B472-270A6BCC16A0}"/>
                </a:ext>
              </a:extLst>
            </p:cNvPr>
            <p:cNvPicPr>
              <a:picLocks noChangeAspect="1"/>
            </p:cNvPicPr>
            <p:nvPr/>
          </p:nvPicPr>
          <p:blipFill>
            <a:blip r:embed="rId7"/>
            <a:stretch>
              <a:fillRect/>
            </a:stretch>
          </p:blipFill>
          <p:spPr>
            <a:xfrm>
              <a:off x="6437693" y="2529861"/>
              <a:ext cx="1096541" cy="423248"/>
            </a:xfrm>
            <a:prstGeom prst="rect">
              <a:avLst/>
            </a:prstGeom>
          </p:spPr>
        </p:pic>
        <p:pic>
          <p:nvPicPr>
            <p:cNvPr id="23" name="Picture 22">
              <a:extLst>
                <a:ext uri="{FF2B5EF4-FFF2-40B4-BE49-F238E27FC236}">
                  <a16:creationId xmlns:a16="http://schemas.microsoft.com/office/drawing/2014/main" id="{DF20B70C-2203-48D3-AEBC-2E6446CCC52C}"/>
                </a:ext>
              </a:extLst>
            </p:cNvPr>
            <p:cNvPicPr>
              <a:picLocks noChangeAspect="1"/>
            </p:cNvPicPr>
            <p:nvPr/>
          </p:nvPicPr>
          <p:blipFill>
            <a:blip r:embed="rId7"/>
            <a:stretch>
              <a:fillRect/>
            </a:stretch>
          </p:blipFill>
          <p:spPr>
            <a:xfrm>
              <a:off x="7426857" y="2529861"/>
              <a:ext cx="1096541" cy="423248"/>
            </a:xfrm>
            <a:prstGeom prst="rect">
              <a:avLst/>
            </a:prstGeom>
          </p:spPr>
        </p:pic>
        <p:grpSp>
          <p:nvGrpSpPr>
            <p:cNvPr id="24" name="Group 23">
              <a:extLst>
                <a:ext uri="{FF2B5EF4-FFF2-40B4-BE49-F238E27FC236}">
                  <a16:creationId xmlns:a16="http://schemas.microsoft.com/office/drawing/2014/main" id="{1412D72C-D6CC-46C5-937C-587B8643603A}"/>
                </a:ext>
              </a:extLst>
            </p:cNvPr>
            <p:cNvGrpSpPr/>
            <p:nvPr/>
          </p:nvGrpSpPr>
          <p:grpSpPr>
            <a:xfrm>
              <a:off x="2462727" y="5279199"/>
              <a:ext cx="5903041" cy="451820"/>
              <a:chOff x="2462727" y="5100297"/>
              <a:chExt cx="5903041" cy="451820"/>
            </a:xfrm>
          </p:grpSpPr>
          <p:pic>
            <p:nvPicPr>
              <p:cNvPr id="25" name="Picture 24">
                <a:extLst>
                  <a:ext uri="{FF2B5EF4-FFF2-40B4-BE49-F238E27FC236}">
                    <a16:creationId xmlns:a16="http://schemas.microsoft.com/office/drawing/2014/main" id="{164DFED7-7776-4C10-B64A-CBFD74E0301E}"/>
                  </a:ext>
                </a:extLst>
              </p:cNvPr>
              <p:cNvPicPr>
                <a:picLocks noChangeAspect="1"/>
              </p:cNvPicPr>
              <p:nvPr/>
            </p:nvPicPr>
            <p:blipFill>
              <a:blip r:embed="rId8"/>
              <a:stretch>
                <a:fillRect/>
              </a:stretch>
            </p:blipFill>
            <p:spPr>
              <a:xfrm>
                <a:off x="2462727" y="5100297"/>
                <a:ext cx="935162" cy="451820"/>
              </a:xfrm>
              <a:prstGeom prst="rect">
                <a:avLst/>
              </a:prstGeom>
            </p:spPr>
          </p:pic>
          <p:pic>
            <p:nvPicPr>
              <p:cNvPr id="26" name="Picture 25">
                <a:extLst>
                  <a:ext uri="{FF2B5EF4-FFF2-40B4-BE49-F238E27FC236}">
                    <a16:creationId xmlns:a16="http://schemas.microsoft.com/office/drawing/2014/main" id="{282B6AFD-F333-42AB-A031-769673B275BE}"/>
                  </a:ext>
                </a:extLst>
              </p:cNvPr>
              <p:cNvPicPr>
                <a:picLocks noChangeAspect="1"/>
              </p:cNvPicPr>
              <p:nvPr/>
            </p:nvPicPr>
            <p:blipFill>
              <a:blip r:embed="rId8"/>
              <a:stretch>
                <a:fillRect/>
              </a:stretch>
            </p:blipFill>
            <p:spPr>
              <a:xfrm>
                <a:off x="3290707" y="5100297"/>
                <a:ext cx="935162" cy="451820"/>
              </a:xfrm>
              <a:prstGeom prst="rect">
                <a:avLst/>
              </a:prstGeom>
            </p:spPr>
          </p:pic>
          <p:pic>
            <p:nvPicPr>
              <p:cNvPr id="27" name="Picture 26">
                <a:extLst>
                  <a:ext uri="{FF2B5EF4-FFF2-40B4-BE49-F238E27FC236}">
                    <a16:creationId xmlns:a16="http://schemas.microsoft.com/office/drawing/2014/main" id="{4A10CD91-42A8-4B1F-9053-1F26CC77DC59}"/>
                  </a:ext>
                </a:extLst>
              </p:cNvPr>
              <p:cNvPicPr>
                <a:picLocks noChangeAspect="1"/>
              </p:cNvPicPr>
              <p:nvPr/>
            </p:nvPicPr>
            <p:blipFill>
              <a:blip r:embed="rId8"/>
              <a:stretch>
                <a:fillRect/>
              </a:stretch>
            </p:blipFill>
            <p:spPr>
              <a:xfrm>
                <a:off x="4118687" y="5100297"/>
                <a:ext cx="935162" cy="451820"/>
              </a:xfrm>
              <a:prstGeom prst="rect">
                <a:avLst/>
              </a:prstGeom>
            </p:spPr>
          </p:pic>
          <p:pic>
            <p:nvPicPr>
              <p:cNvPr id="28" name="Picture 27">
                <a:extLst>
                  <a:ext uri="{FF2B5EF4-FFF2-40B4-BE49-F238E27FC236}">
                    <a16:creationId xmlns:a16="http://schemas.microsoft.com/office/drawing/2014/main" id="{330807A4-8B93-4DA8-B7F0-B1639A9E37F5}"/>
                  </a:ext>
                </a:extLst>
              </p:cNvPr>
              <p:cNvPicPr>
                <a:picLocks noChangeAspect="1"/>
              </p:cNvPicPr>
              <p:nvPr/>
            </p:nvPicPr>
            <p:blipFill>
              <a:blip r:embed="rId8"/>
              <a:stretch>
                <a:fillRect/>
              </a:stretch>
            </p:blipFill>
            <p:spPr>
              <a:xfrm>
                <a:off x="4946667" y="5100297"/>
                <a:ext cx="935162" cy="451820"/>
              </a:xfrm>
              <a:prstGeom prst="rect">
                <a:avLst/>
              </a:prstGeom>
            </p:spPr>
          </p:pic>
          <p:pic>
            <p:nvPicPr>
              <p:cNvPr id="29" name="Picture 28">
                <a:extLst>
                  <a:ext uri="{FF2B5EF4-FFF2-40B4-BE49-F238E27FC236}">
                    <a16:creationId xmlns:a16="http://schemas.microsoft.com/office/drawing/2014/main" id="{10C29402-F87E-4320-AC00-BE7DA94BAFE8}"/>
                  </a:ext>
                </a:extLst>
              </p:cNvPr>
              <p:cNvPicPr>
                <a:picLocks noChangeAspect="1"/>
              </p:cNvPicPr>
              <p:nvPr/>
            </p:nvPicPr>
            <p:blipFill>
              <a:blip r:embed="rId8"/>
              <a:stretch>
                <a:fillRect/>
              </a:stretch>
            </p:blipFill>
            <p:spPr>
              <a:xfrm>
                <a:off x="5774647" y="5100297"/>
                <a:ext cx="935162" cy="451820"/>
              </a:xfrm>
              <a:prstGeom prst="rect">
                <a:avLst/>
              </a:prstGeom>
            </p:spPr>
          </p:pic>
          <p:pic>
            <p:nvPicPr>
              <p:cNvPr id="30" name="Picture 29">
                <a:extLst>
                  <a:ext uri="{FF2B5EF4-FFF2-40B4-BE49-F238E27FC236}">
                    <a16:creationId xmlns:a16="http://schemas.microsoft.com/office/drawing/2014/main" id="{C3A17C04-7188-42B6-8430-9836C009E8E6}"/>
                  </a:ext>
                </a:extLst>
              </p:cNvPr>
              <p:cNvPicPr>
                <a:picLocks noChangeAspect="1"/>
              </p:cNvPicPr>
              <p:nvPr/>
            </p:nvPicPr>
            <p:blipFill>
              <a:blip r:embed="rId8"/>
              <a:stretch>
                <a:fillRect/>
              </a:stretch>
            </p:blipFill>
            <p:spPr>
              <a:xfrm>
                <a:off x="6602627" y="5100297"/>
                <a:ext cx="935162" cy="451820"/>
              </a:xfrm>
              <a:prstGeom prst="rect">
                <a:avLst/>
              </a:prstGeom>
            </p:spPr>
          </p:pic>
          <p:pic>
            <p:nvPicPr>
              <p:cNvPr id="31" name="Picture 30">
                <a:extLst>
                  <a:ext uri="{FF2B5EF4-FFF2-40B4-BE49-F238E27FC236}">
                    <a16:creationId xmlns:a16="http://schemas.microsoft.com/office/drawing/2014/main" id="{B01339B9-14F7-44E0-B68A-052EDC64E33D}"/>
                  </a:ext>
                </a:extLst>
              </p:cNvPr>
              <p:cNvPicPr>
                <a:picLocks noChangeAspect="1"/>
              </p:cNvPicPr>
              <p:nvPr/>
            </p:nvPicPr>
            <p:blipFill>
              <a:blip r:embed="rId8"/>
              <a:stretch>
                <a:fillRect/>
              </a:stretch>
            </p:blipFill>
            <p:spPr>
              <a:xfrm>
                <a:off x="7430606" y="5100297"/>
                <a:ext cx="935162" cy="451820"/>
              </a:xfrm>
              <a:prstGeom prst="rect">
                <a:avLst/>
              </a:prstGeom>
            </p:spPr>
          </p:pic>
        </p:grpSp>
        <p:pic>
          <p:nvPicPr>
            <p:cNvPr id="32" name="Picture 31">
              <a:extLst>
                <a:ext uri="{FF2B5EF4-FFF2-40B4-BE49-F238E27FC236}">
                  <a16:creationId xmlns:a16="http://schemas.microsoft.com/office/drawing/2014/main" id="{D748BCCB-027D-46B8-8E8A-991299BFBB27}"/>
                </a:ext>
              </a:extLst>
            </p:cNvPr>
            <p:cNvPicPr>
              <a:picLocks noChangeAspect="1"/>
            </p:cNvPicPr>
            <p:nvPr/>
          </p:nvPicPr>
          <p:blipFill>
            <a:blip r:embed="rId7"/>
            <a:stretch>
              <a:fillRect/>
            </a:stretch>
          </p:blipFill>
          <p:spPr>
            <a:xfrm>
              <a:off x="7224438" y="3915047"/>
              <a:ext cx="1044874" cy="412198"/>
            </a:xfrm>
            <a:prstGeom prst="rect">
              <a:avLst/>
            </a:prstGeom>
          </p:spPr>
        </p:pic>
        <p:pic>
          <p:nvPicPr>
            <p:cNvPr id="33" name="Picture 32">
              <a:extLst>
                <a:ext uri="{FF2B5EF4-FFF2-40B4-BE49-F238E27FC236}">
                  <a16:creationId xmlns:a16="http://schemas.microsoft.com/office/drawing/2014/main" id="{880F7686-45F5-4F2A-A2CC-233075595385}"/>
                </a:ext>
              </a:extLst>
            </p:cNvPr>
            <p:cNvPicPr>
              <a:picLocks noChangeAspect="1"/>
            </p:cNvPicPr>
            <p:nvPr/>
          </p:nvPicPr>
          <p:blipFill>
            <a:blip r:embed="rId7"/>
            <a:stretch>
              <a:fillRect/>
            </a:stretch>
          </p:blipFill>
          <p:spPr>
            <a:xfrm>
              <a:off x="6274513" y="3915047"/>
              <a:ext cx="1044874" cy="412198"/>
            </a:xfrm>
            <a:prstGeom prst="rect">
              <a:avLst/>
            </a:prstGeom>
          </p:spPr>
        </p:pic>
        <p:pic>
          <p:nvPicPr>
            <p:cNvPr id="34" name="Picture 33">
              <a:extLst>
                <a:ext uri="{FF2B5EF4-FFF2-40B4-BE49-F238E27FC236}">
                  <a16:creationId xmlns:a16="http://schemas.microsoft.com/office/drawing/2014/main" id="{1F08ACDA-954F-4F27-A487-F4100A3ACB2B}"/>
                </a:ext>
              </a:extLst>
            </p:cNvPr>
            <p:cNvPicPr>
              <a:picLocks noChangeAspect="1"/>
            </p:cNvPicPr>
            <p:nvPr/>
          </p:nvPicPr>
          <p:blipFill>
            <a:blip r:embed="rId7"/>
            <a:stretch>
              <a:fillRect/>
            </a:stretch>
          </p:blipFill>
          <p:spPr>
            <a:xfrm>
              <a:off x="5324590" y="3915047"/>
              <a:ext cx="1044874" cy="412198"/>
            </a:xfrm>
            <a:prstGeom prst="rect">
              <a:avLst/>
            </a:prstGeom>
          </p:spPr>
        </p:pic>
        <p:pic>
          <p:nvPicPr>
            <p:cNvPr id="35" name="Picture 34">
              <a:extLst>
                <a:ext uri="{FF2B5EF4-FFF2-40B4-BE49-F238E27FC236}">
                  <a16:creationId xmlns:a16="http://schemas.microsoft.com/office/drawing/2014/main" id="{0BAEBE65-3409-4374-A889-55A547757C0D}"/>
                </a:ext>
              </a:extLst>
            </p:cNvPr>
            <p:cNvPicPr>
              <a:picLocks noChangeAspect="1"/>
            </p:cNvPicPr>
            <p:nvPr/>
          </p:nvPicPr>
          <p:blipFill>
            <a:blip r:embed="rId7"/>
            <a:stretch>
              <a:fillRect/>
            </a:stretch>
          </p:blipFill>
          <p:spPr>
            <a:xfrm>
              <a:off x="4374667" y="3915047"/>
              <a:ext cx="1044874" cy="412198"/>
            </a:xfrm>
            <a:prstGeom prst="rect">
              <a:avLst/>
            </a:prstGeom>
          </p:spPr>
        </p:pic>
        <p:pic>
          <p:nvPicPr>
            <p:cNvPr id="36" name="Picture 35">
              <a:extLst>
                <a:ext uri="{FF2B5EF4-FFF2-40B4-BE49-F238E27FC236}">
                  <a16:creationId xmlns:a16="http://schemas.microsoft.com/office/drawing/2014/main" id="{7376153B-5749-4336-833C-7D7C54405BAE}"/>
                </a:ext>
              </a:extLst>
            </p:cNvPr>
            <p:cNvPicPr>
              <a:picLocks noChangeAspect="1"/>
            </p:cNvPicPr>
            <p:nvPr/>
          </p:nvPicPr>
          <p:blipFill>
            <a:blip r:embed="rId7"/>
            <a:stretch>
              <a:fillRect/>
            </a:stretch>
          </p:blipFill>
          <p:spPr>
            <a:xfrm>
              <a:off x="3424744" y="3915047"/>
              <a:ext cx="1044874" cy="412198"/>
            </a:xfrm>
            <a:prstGeom prst="rect">
              <a:avLst/>
            </a:prstGeom>
          </p:spPr>
        </p:pic>
        <p:pic>
          <p:nvPicPr>
            <p:cNvPr id="37" name="Picture 36">
              <a:extLst>
                <a:ext uri="{FF2B5EF4-FFF2-40B4-BE49-F238E27FC236}">
                  <a16:creationId xmlns:a16="http://schemas.microsoft.com/office/drawing/2014/main" id="{A68FF1A2-20FE-426B-B2D0-27B099A3B662}"/>
                </a:ext>
              </a:extLst>
            </p:cNvPr>
            <p:cNvPicPr>
              <a:picLocks noChangeAspect="1"/>
            </p:cNvPicPr>
            <p:nvPr/>
          </p:nvPicPr>
          <p:blipFill>
            <a:blip r:embed="rId7"/>
            <a:stretch>
              <a:fillRect/>
            </a:stretch>
          </p:blipFill>
          <p:spPr>
            <a:xfrm>
              <a:off x="2474821" y="3915047"/>
              <a:ext cx="1044874" cy="412198"/>
            </a:xfrm>
            <a:prstGeom prst="rect">
              <a:avLst/>
            </a:prstGeom>
          </p:spPr>
        </p:pic>
        <p:sp>
          <p:nvSpPr>
            <p:cNvPr id="38" name="TextBox 37">
              <a:extLst>
                <a:ext uri="{FF2B5EF4-FFF2-40B4-BE49-F238E27FC236}">
                  <a16:creationId xmlns:a16="http://schemas.microsoft.com/office/drawing/2014/main" id="{8A2F94F9-BDC0-4690-8E3D-76E8ED684645}"/>
                </a:ext>
              </a:extLst>
            </p:cNvPr>
            <p:cNvSpPr txBox="1"/>
            <p:nvPr/>
          </p:nvSpPr>
          <p:spPr>
            <a:xfrm>
              <a:off x="2906301" y="1603978"/>
              <a:ext cx="5339923" cy="338554"/>
            </a:xfrm>
            <a:prstGeom prst="rect">
              <a:avLst/>
            </a:prstGeom>
            <a:noFill/>
          </p:spPr>
          <p:txBody>
            <a:bodyPr wrap="none" rtlCol="0">
              <a:spAutoFit/>
            </a:bodyPr>
            <a:lstStyle/>
            <a:p>
              <a:r>
                <a:rPr lang="en-US" sz="1600" dirty="0">
                  <a:solidFill>
                    <a:srgbClr val="58595B"/>
                  </a:solidFill>
                  <a:latin typeface="Arial" panose="020B0604020202020204" pitchFamily="34" charset="0"/>
                  <a:cs typeface="Arial" panose="020B0604020202020204" pitchFamily="34" charset="0"/>
                </a:rPr>
                <a:t>Fulfillment operational Value Stream for a consumer loan</a:t>
              </a:r>
            </a:p>
          </p:txBody>
        </p:sp>
        <p:sp>
          <p:nvSpPr>
            <p:cNvPr id="39" name="TextBox 38">
              <a:extLst>
                <a:ext uri="{FF2B5EF4-FFF2-40B4-BE49-F238E27FC236}">
                  <a16:creationId xmlns:a16="http://schemas.microsoft.com/office/drawing/2014/main" id="{833D207C-9B85-4E9D-BEDF-9E21836443D9}"/>
                </a:ext>
              </a:extLst>
            </p:cNvPr>
            <p:cNvSpPr txBox="1"/>
            <p:nvPr/>
          </p:nvSpPr>
          <p:spPr>
            <a:xfrm>
              <a:off x="2906301" y="2992850"/>
              <a:ext cx="5004062" cy="338554"/>
            </a:xfrm>
            <a:prstGeom prst="rect">
              <a:avLst/>
            </a:prstGeom>
            <a:noFill/>
          </p:spPr>
          <p:txBody>
            <a:bodyPr wrap="none" rtlCol="0">
              <a:spAutoFit/>
            </a:bodyPr>
            <a:lstStyle/>
            <a:p>
              <a:r>
                <a:rPr lang="en-US" sz="1600" dirty="0">
                  <a:solidFill>
                    <a:srgbClr val="58595B"/>
                  </a:solidFill>
                  <a:latin typeface="Arial" panose="020B0604020202020204" pitchFamily="34" charset="0"/>
                  <a:cs typeface="Arial" panose="020B0604020202020204" pitchFamily="34" charset="0"/>
                </a:rPr>
                <a:t>Manufacturing operational Value Stream for a vehicle</a:t>
              </a:r>
            </a:p>
          </p:txBody>
        </p:sp>
        <p:sp>
          <p:nvSpPr>
            <p:cNvPr id="40" name="TextBox 39">
              <a:extLst>
                <a:ext uri="{FF2B5EF4-FFF2-40B4-BE49-F238E27FC236}">
                  <a16:creationId xmlns:a16="http://schemas.microsoft.com/office/drawing/2014/main" id="{D74C3EA3-94FE-42C5-851A-40EA867B02B8}"/>
                </a:ext>
              </a:extLst>
            </p:cNvPr>
            <p:cNvSpPr txBox="1"/>
            <p:nvPr/>
          </p:nvSpPr>
          <p:spPr>
            <a:xfrm>
              <a:off x="9142195" y="1618227"/>
              <a:ext cx="1422153" cy="461665"/>
            </a:xfrm>
            <a:prstGeom prst="rect">
              <a:avLst/>
            </a:prstGeom>
            <a:noFill/>
          </p:spPr>
          <p:txBody>
            <a:bodyPr wrap="square" rtlCol="0">
              <a:spAutoFit/>
            </a:bodyPr>
            <a:lstStyle/>
            <a:p>
              <a:pPr algn="ctr"/>
              <a:r>
                <a:rPr lang="en-US" sz="1200" b="1" dirty="0">
                  <a:solidFill>
                    <a:srgbClr val="58595B"/>
                  </a:solidFill>
                  <a:latin typeface="Arial" panose="020B0604020202020204" pitchFamily="34" charset="0"/>
                  <a:cs typeface="Arial" panose="020B0604020202020204" pitchFamily="34" charset="0"/>
                </a:rPr>
                <a:t>Loan repayment with interest</a:t>
              </a:r>
            </a:p>
          </p:txBody>
        </p:sp>
        <p:sp>
          <p:nvSpPr>
            <p:cNvPr id="41" name="TextBox 40">
              <a:extLst>
                <a:ext uri="{FF2B5EF4-FFF2-40B4-BE49-F238E27FC236}">
                  <a16:creationId xmlns:a16="http://schemas.microsoft.com/office/drawing/2014/main" id="{E02E9BB0-B067-4548-BF14-D345BACFED5B}"/>
                </a:ext>
              </a:extLst>
            </p:cNvPr>
            <p:cNvSpPr txBox="1"/>
            <p:nvPr/>
          </p:nvSpPr>
          <p:spPr>
            <a:xfrm>
              <a:off x="4744056" y="1101589"/>
              <a:ext cx="1018649" cy="484748"/>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Eligibility decision and underwriting</a:t>
              </a:r>
            </a:p>
          </p:txBody>
        </p:sp>
        <p:sp>
          <p:nvSpPr>
            <p:cNvPr id="42" name="TextBox 41">
              <a:extLst>
                <a:ext uri="{FF2B5EF4-FFF2-40B4-BE49-F238E27FC236}">
                  <a16:creationId xmlns:a16="http://schemas.microsoft.com/office/drawing/2014/main" id="{B534973C-CEC4-4441-A614-2ACD765A5D03}"/>
                </a:ext>
              </a:extLst>
            </p:cNvPr>
            <p:cNvSpPr txBox="1"/>
            <p:nvPr/>
          </p:nvSpPr>
          <p:spPr>
            <a:xfrm>
              <a:off x="3930703" y="1101589"/>
              <a:ext cx="782430" cy="484748"/>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Complete loan application</a:t>
              </a:r>
            </a:p>
          </p:txBody>
        </p:sp>
        <p:sp>
          <p:nvSpPr>
            <p:cNvPr id="43" name="TextBox 42">
              <a:extLst>
                <a:ext uri="{FF2B5EF4-FFF2-40B4-BE49-F238E27FC236}">
                  <a16:creationId xmlns:a16="http://schemas.microsoft.com/office/drawing/2014/main" id="{AB1676B8-2CAD-4C7B-A067-C282D68A4041}"/>
                </a:ext>
              </a:extLst>
            </p:cNvPr>
            <p:cNvSpPr txBox="1"/>
            <p:nvPr/>
          </p:nvSpPr>
          <p:spPr>
            <a:xfrm>
              <a:off x="3207941" y="1101589"/>
              <a:ext cx="670307" cy="484748"/>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Quick </a:t>
              </a:r>
            </a:p>
            <a:p>
              <a:pPr algn="ctr"/>
              <a:r>
                <a:rPr lang="en-US" sz="850" dirty="0">
                  <a:solidFill>
                    <a:schemeClr val="bg1"/>
                  </a:solidFill>
                  <a:latin typeface="Arial" panose="020B0604020202020204" pitchFamily="34" charset="0"/>
                  <a:cs typeface="Arial" panose="020B0604020202020204" pitchFamily="34" charset="0"/>
                </a:rPr>
                <a:t>rate </a:t>
              </a:r>
            </a:p>
            <a:p>
              <a:pPr algn="ctr"/>
              <a:r>
                <a:rPr lang="en-US" sz="850" dirty="0">
                  <a:solidFill>
                    <a:schemeClr val="bg1"/>
                  </a:solidFill>
                  <a:latin typeface="Arial" panose="020B0604020202020204" pitchFamily="34" charset="0"/>
                  <a:cs typeface="Arial" panose="020B0604020202020204" pitchFamily="34" charset="0"/>
                </a:rPr>
                <a:t>quote</a:t>
              </a:r>
            </a:p>
          </p:txBody>
        </p:sp>
        <p:sp>
          <p:nvSpPr>
            <p:cNvPr id="44" name="TextBox 43">
              <a:extLst>
                <a:ext uri="{FF2B5EF4-FFF2-40B4-BE49-F238E27FC236}">
                  <a16:creationId xmlns:a16="http://schemas.microsoft.com/office/drawing/2014/main" id="{9732E616-B51C-4831-8A4B-ACCAA4F61E44}"/>
                </a:ext>
              </a:extLst>
            </p:cNvPr>
            <p:cNvSpPr txBox="1"/>
            <p:nvPr/>
          </p:nvSpPr>
          <p:spPr>
            <a:xfrm>
              <a:off x="2552621" y="1162108"/>
              <a:ext cx="701040" cy="35394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Attract customer</a:t>
              </a:r>
            </a:p>
          </p:txBody>
        </p:sp>
        <p:sp>
          <p:nvSpPr>
            <p:cNvPr id="45" name="TextBox 44">
              <a:extLst>
                <a:ext uri="{FF2B5EF4-FFF2-40B4-BE49-F238E27FC236}">
                  <a16:creationId xmlns:a16="http://schemas.microsoft.com/office/drawing/2014/main" id="{5E3DE10C-367D-4F0F-83B9-D450C373F289}"/>
                </a:ext>
              </a:extLst>
            </p:cNvPr>
            <p:cNvSpPr txBox="1"/>
            <p:nvPr/>
          </p:nvSpPr>
          <p:spPr>
            <a:xfrm>
              <a:off x="5768261" y="1101589"/>
              <a:ext cx="670560" cy="484748"/>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Extend loan terms</a:t>
              </a:r>
            </a:p>
          </p:txBody>
        </p:sp>
        <p:sp>
          <p:nvSpPr>
            <p:cNvPr id="46" name="TextBox 45">
              <a:extLst>
                <a:ext uri="{FF2B5EF4-FFF2-40B4-BE49-F238E27FC236}">
                  <a16:creationId xmlns:a16="http://schemas.microsoft.com/office/drawing/2014/main" id="{14839CAA-DE7F-4B65-A648-FC68391487D5}"/>
                </a:ext>
              </a:extLst>
            </p:cNvPr>
            <p:cNvSpPr txBox="1"/>
            <p:nvPr/>
          </p:nvSpPr>
          <p:spPr>
            <a:xfrm>
              <a:off x="7215077" y="1101589"/>
              <a:ext cx="670560" cy="484748"/>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Setup payment terms</a:t>
              </a:r>
            </a:p>
          </p:txBody>
        </p:sp>
        <p:sp>
          <p:nvSpPr>
            <p:cNvPr id="47" name="TextBox 46">
              <a:extLst>
                <a:ext uri="{FF2B5EF4-FFF2-40B4-BE49-F238E27FC236}">
                  <a16:creationId xmlns:a16="http://schemas.microsoft.com/office/drawing/2014/main" id="{4FE6B198-C7DE-4AF7-95E7-8EAFD5547B13}"/>
                </a:ext>
              </a:extLst>
            </p:cNvPr>
            <p:cNvSpPr txBox="1"/>
            <p:nvPr/>
          </p:nvSpPr>
          <p:spPr>
            <a:xfrm>
              <a:off x="6476921" y="1162108"/>
              <a:ext cx="701040" cy="35394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Award loan</a:t>
              </a:r>
            </a:p>
          </p:txBody>
        </p:sp>
        <p:sp>
          <p:nvSpPr>
            <p:cNvPr id="48" name="TextBox 47">
              <a:extLst>
                <a:ext uri="{FF2B5EF4-FFF2-40B4-BE49-F238E27FC236}">
                  <a16:creationId xmlns:a16="http://schemas.microsoft.com/office/drawing/2014/main" id="{3E7A4B36-760E-4A5B-BFA6-90B318D95A77}"/>
                </a:ext>
              </a:extLst>
            </p:cNvPr>
            <p:cNvSpPr txBox="1"/>
            <p:nvPr/>
          </p:nvSpPr>
          <p:spPr>
            <a:xfrm>
              <a:off x="7985681" y="1154488"/>
              <a:ext cx="701040" cy="35394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Repay money</a:t>
              </a:r>
            </a:p>
          </p:txBody>
        </p:sp>
        <p:sp>
          <p:nvSpPr>
            <p:cNvPr id="49" name="TextBox 48">
              <a:extLst>
                <a:ext uri="{FF2B5EF4-FFF2-40B4-BE49-F238E27FC236}">
                  <a16:creationId xmlns:a16="http://schemas.microsoft.com/office/drawing/2014/main" id="{DD706CD7-4916-4E7E-BE13-E47A1F1B4BD4}"/>
                </a:ext>
              </a:extLst>
            </p:cNvPr>
            <p:cNvSpPr txBox="1"/>
            <p:nvPr/>
          </p:nvSpPr>
          <p:spPr>
            <a:xfrm>
              <a:off x="8686721" y="1162108"/>
              <a:ext cx="647700" cy="366860"/>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Close loan</a:t>
              </a:r>
            </a:p>
          </p:txBody>
        </p:sp>
        <p:sp>
          <p:nvSpPr>
            <p:cNvPr id="50" name="TextBox 49">
              <a:extLst>
                <a:ext uri="{FF2B5EF4-FFF2-40B4-BE49-F238E27FC236}">
                  <a16:creationId xmlns:a16="http://schemas.microsoft.com/office/drawing/2014/main" id="{676FA3CB-02EA-45DB-8C17-E13554D081B5}"/>
                </a:ext>
              </a:extLst>
            </p:cNvPr>
            <p:cNvSpPr txBox="1"/>
            <p:nvPr/>
          </p:nvSpPr>
          <p:spPr>
            <a:xfrm>
              <a:off x="1475263" y="1556321"/>
              <a:ext cx="1005015" cy="276999"/>
            </a:xfrm>
            <a:prstGeom prst="rect">
              <a:avLst/>
            </a:prstGeom>
            <a:noFill/>
          </p:spPr>
          <p:txBody>
            <a:bodyPr wrap="square" rtlCol="0">
              <a:spAutoFit/>
            </a:bodyPr>
            <a:lstStyle/>
            <a:p>
              <a:pPr algn="ctr"/>
              <a:r>
                <a:rPr lang="en-US" sz="1200" b="1" dirty="0">
                  <a:solidFill>
                    <a:srgbClr val="58595B"/>
                  </a:solidFill>
                  <a:latin typeface="Arial" panose="020B0604020202020204" pitchFamily="34" charset="0"/>
                  <a:cs typeface="Arial" panose="020B0604020202020204" pitchFamily="34" charset="0"/>
                </a:rPr>
                <a:t>Loan need</a:t>
              </a:r>
            </a:p>
          </p:txBody>
        </p:sp>
        <p:pic>
          <p:nvPicPr>
            <p:cNvPr id="51" name="Picture 50">
              <a:extLst>
                <a:ext uri="{FF2B5EF4-FFF2-40B4-BE49-F238E27FC236}">
                  <a16:creationId xmlns:a16="http://schemas.microsoft.com/office/drawing/2014/main" id="{06353204-FBA4-4129-8595-7A35AEF37250}"/>
                </a:ext>
              </a:extLst>
            </p:cNvPr>
            <p:cNvPicPr>
              <a:picLocks noChangeAspect="1"/>
            </p:cNvPicPr>
            <p:nvPr/>
          </p:nvPicPr>
          <p:blipFill>
            <a:blip r:embed="rId9"/>
            <a:stretch>
              <a:fillRect/>
            </a:stretch>
          </p:blipFill>
          <p:spPr>
            <a:xfrm>
              <a:off x="9559211" y="1060079"/>
              <a:ext cx="463287" cy="567690"/>
            </a:xfrm>
            <a:prstGeom prst="rect">
              <a:avLst/>
            </a:prstGeom>
          </p:spPr>
        </p:pic>
        <p:sp>
          <p:nvSpPr>
            <p:cNvPr id="52" name="TextBox 51">
              <a:extLst>
                <a:ext uri="{FF2B5EF4-FFF2-40B4-BE49-F238E27FC236}">
                  <a16:creationId xmlns:a16="http://schemas.microsoft.com/office/drawing/2014/main" id="{1088915B-FB93-47F5-9DB0-8DC1D7CD177E}"/>
                </a:ext>
              </a:extLst>
            </p:cNvPr>
            <p:cNvSpPr txBox="1"/>
            <p:nvPr/>
          </p:nvSpPr>
          <p:spPr>
            <a:xfrm>
              <a:off x="4537478" y="2560678"/>
              <a:ext cx="986766" cy="35394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Manufacture subassemblies</a:t>
              </a:r>
            </a:p>
          </p:txBody>
        </p:sp>
        <p:sp>
          <p:nvSpPr>
            <p:cNvPr id="53" name="TextBox 52">
              <a:extLst>
                <a:ext uri="{FF2B5EF4-FFF2-40B4-BE49-F238E27FC236}">
                  <a16:creationId xmlns:a16="http://schemas.microsoft.com/office/drawing/2014/main" id="{1A258AEC-86B6-4D1A-94E4-B3FABFCE282B}"/>
                </a:ext>
              </a:extLst>
            </p:cNvPr>
            <p:cNvSpPr txBox="1"/>
            <p:nvPr/>
          </p:nvSpPr>
          <p:spPr>
            <a:xfrm>
              <a:off x="1505603" y="2980343"/>
              <a:ext cx="1005015" cy="461665"/>
            </a:xfrm>
            <a:prstGeom prst="rect">
              <a:avLst/>
            </a:prstGeom>
            <a:noFill/>
          </p:spPr>
          <p:txBody>
            <a:bodyPr wrap="square" rtlCol="0">
              <a:spAutoFit/>
            </a:bodyPr>
            <a:lstStyle/>
            <a:p>
              <a:pPr algn="ctr"/>
              <a:r>
                <a:rPr lang="en-US" sz="1200" b="1" dirty="0">
                  <a:solidFill>
                    <a:srgbClr val="58595B"/>
                  </a:solidFill>
                  <a:latin typeface="Arial" panose="020B0604020202020204" pitchFamily="34" charset="0"/>
                  <a:cs typeface="Arial" panose="020B0604020202020204" pitchFamily="34" charset="0"/>
                </a:rPr>
                <a:t>Order received</a:t>
              </a:r>
            </a:p>
          </p:txBody>
        </p:sp>
        <p:sp>
          <p:nvSpPr>
            <p:cNvPr id="54" name="TextBox 53">
              <a:extLst>
                <a:ext uri="{FF2B5EF4-FFF2-40B4-BE49-F238E27FC236}">
                  <a16:creationId xmlns:a16="http://schemas.microsoft.com/office/drawing/2014/main" id="{D40E5A91-5546-4B4B-872F-4A9E7825C885}"/>
                </a:ext>
              </a:extLst>
            </p:cNvPr>
            <p:cNvSpPr txBox="1"/>
            <p:nvPr/>
          </p:nvSpPr>
          <p:spPr>
            <a:xfrm>
              <a:off x="3558921" y="2556503"/>
              <a:ext cx="986766" cy="35394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Manage inventory</a:t>
              </a:r>
            </a:p>
          </p:txBody>
        </p:sp>
        <p:sp>
          <p:nvSpPr>
            <p:cNvPr id="55" name="TextBox 54">
              <a:extLst>
                <a:ext uri="{FF2B5EF4-FFF2-40B4-BE49-F238E27FC236}">
                  <a16:creationId xmlns:a16="http://schemas.microsoft.com/office/drawing/2014/main" id="{B99A6FBC-1314-4454-ADA8-A1CEB153D93D}"/>
                </a:ext>
              </a:extLst>
            </p:cNvPr>
            <p:cNvSpPr txBox="1"/>
            <p:nvPr/>
          </p:nvSpPr>
          <p:spPr>
            <a:xfrm>
              <a:off x="2525413" y="2556503"/>
              <a:ext cx="901993" cy="356769"/>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Procure materials</a:t>
              </a:r>
            </a:p>
          </p:txBody>
        </p:sp>
        <p:sp>
          <p:nvSpPr>
            <p:cNvPr id="56" name="TextBox 55">
              <a:extLst>
                <a:ext uri="{FF2B5EF4-FFF2-40B4-BE49-F238E27FC236}">
                  <a16:creationId xmlns:a16="http://schemas.microsoft.com/office/drawing/2014/main" id="{6D32F948-DF85-4541-BAFE-2CF865156E9A}"/>
                </a:ext>
              </a:extLst>
            </p:cNvPr>
            <p:cNvSpPr txBox="1"/>
            <p:nvPr/>
          </p:nvSpPr>
          <p:spPr>
            <a:xfrm>
              <a:off x="5536042" y="2559330"/>
              <a:ext cx="986766" cy="35394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Assemble final product</a:t>
              </a:r>
            </a:p>
          </p:txBody>
        </p:sp>
        <p:sp>
          <p:nvSpPr>
            <p:cNvPr id="57" name="TextBox 56">
              <a:extLst>
                <a:ext uri="{FF2B5EF4-FFF2-40B4-BE49-F238E27FC236}">
                  <a16:creationId xmlns:a16="http://schemas.microsoft.com/office/drawing/2014/main" id="{B0BE013B-51B1-400D-BDBA-CF18C9A6B916}"/>
                </a:ext>
              </a:extLst>
            </p:cNvPr>
            <p:cNvSpPr txBox="1"/>
            <p:nvPr/>
          </p:nvSpPr>
          <p:spPr>
            <a:xfrm>
              <a:off x="6590106" y="2559330"/>
              <a:ext cx="800357" cy="35394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Validate </a:t>
              </a:r>
              <a:br>
                <a:rPr lang="en-US" sz="850" dirty="0">
                  <a:solidFill>
                    <a:schemeClr val="bg1"/>
                  </a:solidFill>
                  <a:latin typeface="Arial" panose="020B0604020202020204" pitchFamily="34" charset="0"/>
                  <a:cs typeface="Arial" panose="020B0604020202020204" pitchFamily="34" charset="0"/>
                </a:rPr>
              </a:br>
              <a:r>
                <a:rPr lang="en-US" sz="850" dirty="0">
                  <a:solidFill>
                    <a:schemeClr val="bg1"/>
                  </a:solidFill>
                  <a:latin typeface="Arial" panose="020B0604020202020204" pitchFamily="34" charset="0"/>
                  <a:cs typeface="Arial" panose="020B0604020202020204" pitchFamily="34" charset="0"/>
                </a:rPr>
                <a:t>product</a:t>
              </a:r>
            </a:p>
          </p:txBody>
        </p:sp>
        <p:sp>
          <p:nvSpPr>
            <p:cNvPr id="58" name="TextBox 57">
              <a:extLst>
                <a:ext uri="{FF2B5EF4-FFF2-40B4-BE49-F238E27FC236}">
                  <a16:creationId xmlns:a16="http://schemas.microsoft.com/office/drawing/2014/main" id="{07EB598C-AC3D-4353-AEEB-5B15DD0339AD}"/>
                </a:ext>
              </a:extLst>
            </p:cNvPr>
            <p:cNvSpPr txBox="1"/>
            <p:nvPr/>
          </p:nvSpPr>
          <p:spPr>
            <a:xfrm>
              <a:off x="7512291" y="2559330"/>
              <a:ext cx="986766" cy="35394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Package </a:t>
              </a:r>
              <a:br>
                <a:rPr lang="en-US" sz="850" dirty="0">
                  <a:solidFill>
                    <a:schemeClr val="bg1"/>
                  </a:solidFill>
                  <a:latin typeface="Arial" panose="020B0604020202020204" pitchFamily="34" charset="0"/>
                  <a:cs typeface="Arial" panose="020B0604020202020204" pitchFamily="34" charset="0"/>
                </a:rPr>
              </a:br>
              <a:r>
                <a:rPr lang="en-US" sz="850" dirty="0">
                  <a:solidFill>
                    <a:schemeClr val="bg1"/>
                  </a:solidFill>
                  <a:latin typeface="Arial" panose="020B0604020202020204" pitchFamily="34" charset="0"/>
                  <a:cs typeface="Arial" panose="020B0604020202020204" pitchFamily="34" charset="0"/>
                </a:rPr>
                <a:t>and ship</a:t>
              </a:r>
            </a:p>
          </p:txBody>
        </p:sp>
        <p:sp>
          <p:nvSpPr>
            <p:cNvPr id="59" name="TextBox 58">
              <a:extLst>
                <a:ext uri="{FF2B5EF4-FFF2-40B4-BE49-F238E27FC236}">
                  <a16:creationId xmlns:a16="http://schemas.microsoft.com/office/drawing/2014/main" id="{A41E4EF4-3875-406A-A169-E84AAA2BF27C}"/>
                </a:ext>
              </a:extLst>
            </p:cNvPr>
            <p:cNvSpPr txBox="1"/>
            <p:nvPr/>
          </p:nvSpPr>
          <p:spPr>
            <a:xfrm>
              <a:off x="2483033" y="5328390"/>
              <a:ext cx="880086" cy="35394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Prep financials</a:t>
              </a:r>
            </a:p>
          </p:txBody>
        </p:sp>
        <p:sp>
          <p:nvSpPr>
            <p:cNvPr id="60" name="TextBox 59">
              <a:extLst>
                <a:ext uri="{FF2B5EF4-FFF2-40B4-BE49-F238E27FC236}">
                  <a16:creationId xmlns:a16="http://schemas.microsoft.com/office/drawing/2014/main" id="{521F40EB-6552-4B00-8A6E-408A71980B59}"/>
                </a:ext>
              </a:extLst>
            </p:cNvPr>
            <p:cNvSpPr txBox="1"/>
            <p:nvPr/>
          </p:nvSpPr>
          <p:spPr>
            <a:xfrm>
              <a:off x="3312766" y="5328390"/>
              <a:ext cx="880086" cy="35394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Engage auditors</a:t>
              </a:r>
            </a:p>
          </p:txBody>
        </p:sp>
        <p:sp>
          <p:nvSpPr>
            <p:cNvPr id="61" name="TextBox 60">
              <a:extLst>
                <a:ext uri="{FF2B5EF4-FFF2-40B4-BE49-F238E27FC236}">
                  <a16:creationId xmlns:a16="http://schemas.microsoft.com/office/drawing/2014/main" id="{D82009AF-8768-4B58-AA0A-ACB90F7F0F21}"/>
                </a:ext>
              </a:extLst>
            </p:cNvPr>
            <p:cNvSpPr txBox="1"/>
            <p:nvPr/>
          </p:nvSpPr>
          <p:spPr>
            <a:xfrm>
              <a:off x="4236028" y="5328390"/>
              <a:ext cx="626535" cy="35394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Conduct the audit</a:t>
              </a:r>
            </a:p>
          </p:txBody>
        </p:sp>
        <p:sp>
          <p:nvSpPr>
            <p:cNvPr id="62" name="TextBox 61">
              <a:extLst>
                <a:ext uri="{FF2B5EF4-FFF2-40B4-BE49-F238E27FC236}">
                  <a16:creationId xmlns:a16="http://schemas.microsoft.com/office/drawing/2014/main" id="{0801DFE3-9517-42EF-848C-001A1D9F2594}"/>
                </a:ext>
              </a:extLst>
            </p:cNvPr>
            <p:cNvSpPr txBox="1"/>
            <p:nvPr/>
          </p:nvSpPr>
          <p:spPr>
            <a:xfrm>
              <a:off x="4972230" y="5328390"/>
              <a:ext cx="880086" cy="35394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Address issues</a:t>
              </a:r>
            </a:p>
          </p:txBody>
        </p:sp>
        <p:sp>
          <p:nvSpPr>
            <p:cNvPr id="63" name="TextBox 62">
              <a:extLst>
                <a:ext uri="{FF2B5EF4-FFF2-40B4-BE49-F238E27FC236}">
                  <a16:creationId xmlns:a16="http://schemas.microsoft.com/office/drawing/2014/main" id="{E34B4ADE-1CCD-4762-BBA2-66DE917BC3FE}"/>
                </a:ext>
              </a:extLst>
            </p:cNvPr>
            <p:cNvSpPr txBox="1"/>
            <p:nvPr/>
          </p:nvSpPr>
          <p:spPr>
            <a:xfrm>
              <a:off x="5801964" y="5328390"/>
              <a:ext cx="880086" cy="35394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Revise financials</a:t>
              </a:r>
            </a:p>
          </p:txBody>
        </p:sp>
        <p:sp>
          <p:nvSpPr>
            <p:cNvPr id="64" name="TextBox 63">
              <a:extLst>
                <a:ext uri="{FF2B5EF4-FFF2-40B4-BE49-F238E27FC236}">
                  <a16:creationId xmlns:a16="http://schemas.microsoft.com/office/drawing/2014/main" id="{E1CEDC9B-82EA-451B-B293-5B6BEEA76906}"/>
                </a:ext>
              </a:extLst>
            </p:cNvPr>
            <p:cNvSpPr txBox="1"/>
            <p:nvPr/>
          </p:nvSpPr>
          <p:spPr>
            <a:xfrm>
              <a:off x="6623229" y="5336857"/>
              <a:ext cx="880086" cy="35394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Audit </a:t>
              </a:r>
            </a:p>
            <a:p>
              <a:pPr algn="ctr"/>
              <a:r>
                <a:rPr lang="en-US" sz="850" dirty="0">
                  <a:solidFill>
                    <a:schemeClr val="bg1"/>
                  </a:solidFill>
                  <a:latin typeface="Arial" panose="020B0604020202020204" pitchFamily="34" charset="0"/>
                  <a:cs typeface="Arial" panose="020B0604020202020204" pitchFamily="34" charset="0"/>
                </a:rPr>
                <a:t>letter</a:t>
              </a:r>
            </a:p>
          </p:txBody>
        </p:sp>
        <p:sp>
          <p:nvSpPr>
            <p:cNvPr id="65" name="TextBox 64">
              <a:extLst>
                <a:ext uri="{FF2B5EF4-FFF2-40B4-BE49-F238E27FC236}">
                  <a16:creationId xmlns:a16="http://schemas.microsoft.com/office/drawing/2014/main" id="{D429D2BE-43B7-4F23-A9FB-886FE056C64B}"/>
                </a:ext>
              </a:extLst>
            </p:cNvPr>
            <p:cNvSpPr txBox="1"/>
            <p:nvPr/>
          </p:nvSpPr>
          <p:spPr>
            <a:xfrm>
              <a:off x="7452962" y="5336857"/>
              <a:ext cx="880086" cy="35394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Board </a:t>
              </a:r>
              <a:br>
                <a:rPr lang="en-US" sz="850" dirty="0">
                  <a:solidFill>
                    <a:schemeClr val="bg1"/>
                  </a:solidFill>
                  <a:latin typeface="Arial" panose="020B0604020202020204" pitchFamily="34" charset="0"/>
                  <a:cs typeface="Arial" panose="020B0604020202020204" pitchFamily="34" charset="0"/>
                </a:rPr>
              </a:br>
              <a:r>
                <a:rPr lang="en-US" sz="850" dirty="0">
                  <a:solidFill>
                    <a:schemeClr val="bg1"/>
                  </a:solidFill>
                  <a:latin typeface="Arial" panose="020B0604020202020204" pitchFamily="34" charset="0"/>
                  <a:cs typeface="Arial" panose="020B0604020202020204" pitchFamily="34" charset="0"/>
                </a:rPr>
                <a:t>signoff</a:t>
              </a:r>
            </a:p>
          </p:txBody>
        </p:sp>
        <p:sp>
          <p:nvSpPr>
            <p:cNvPr id="66" name="TextBox 65">
              <a:extLst>
                <a:ext uri="{FF2B5EF4-FFF2-40B4-BE49-F238E27FC236}">
                  <a16:creationId xmlns:a16="http://schemas.microsoft.com/office/drawing/2014/main" id="{7419D3EF-7275-47E3-8687-0DD5DB48C845}"/>
                </a:ext>
              </a:extLst>
            </p:cNvPr>
            <p:cNvSpPr txBox="1"/>
            <p:nvPr/>
          </p:nvSpPr>
          <p:spPr>
            <a:xfrm>
              <a:off x="2906301" y="5783020"/>
              <a:ext cx="5002460" cy="338554"/>
            </a:xfrm>
            <a:prstGeom prst="rect">
              <a:avLst/>
            </a:prstGeom>
            <a:noFill/>
          </p:spPr>
          <p:txBody>
            <a:bodyPr wrap="none" rtlCol="0">
              <a:spAutoFit/>
            </a:bodyPr>
            <a:lstStyle/>
            <a:p>
              <a:r>
                <a:rPr lang="en-US" sz="1600" dirty="0">
                  <a:solidFill>
                    <a:srgbClr val="58595B"/>
                  </a:solidFill>
                  <a:latin typeface="Arial" panose="020B0604020202020204" pitchFamily="34" charset="0"/>
                  <a:cs typeface="Arial" panose="020B0604020202020204" pitchFamily="34" charset="0"/>
                </a:rPr>
                <a:t>Supporting operational Value Stream for annual audit</a:t>
              </a:r>
            </a:p>
          </p:txBody>
        </p:sp>
        <p:sp>
          <p:nvSpPr>
            <p:cNvPr id="67" name="TextBox 66">
              <a:extLst>
                <a:ext uri="{FF2B5EF4-FFF2-40B4-BE49-F238E27FC236}">
                  <a16:creationId xmlns:a16="http://schemas.microsoft.com/office/drawing/2014/main" id="{E916D796-5E05-4723-A0C1-0CAA613D302B}"/>
                </a:ext>
              </a:extLst>
            </p:cNvPr>
            <p:cNvSpPr txBox="1"/>
            <p:nvPr/>
          </p:nvSpPr>
          <p:spPr>
            <a:xfrm>
              <a:off x="1319841" y="5740074"/>
              <a:ext cx="1277624" cy="461665"/>
            </a:xfrm>
            <a:prstGeom prst="rect">
              <a:avLst/>
            </a:prstGeom>
            <a:noFill/>
          </p:spPr>
          <p:txBody>
            <a:bodyPr wrap="square" rtlCol="0">
              <a:spAutoFit/>
            </a:bodyPr>
            <a:lstStyle/>
            <a:p>
              <a:pPr algn="ctr"/>
              <a:r>
                <a:rPr lang="en-US" sz="1200" b="1" dirty="0">
                  <a:solidFill>
                    <a:srgbClr val="58595B"/>
                  </a:solidFill>
                  <a:latin typeface="Arial" panose="020B0604020202020204" pitchFamily="34" charset="0"/>
                  <a:cs typeface="Arial" panose="020B0604020202020204" pitchFamily="34" charset="0"/>
                </a:rPr>
                <a:t>Annual audit requirement</a:t>
              </a:r>
            </a:p>
          </p:txBody>
        </p:sp>
        <p:pic>
          <p:nvPicPr>
            <p:cNvPr id="68" name="Picture 67">
              <a:extLst>
                <a:ext uri="{FF2B5EF4-FFF2-40B4-BE49-F238E27FC236}">
                  <a16:creationId xmlns:a16="http://schemas.microsoft.com/office/drawing/2014/main" id="{75D26FEA-77E5-4749-9F84-F08BCB6019C9}"/>
                </a:ext>
              </a:extLst>
            </p:cNvPr>
            <p:cNvPicPr>
              <a:picLocks noChangeAspect="1"/>
            </p:cNvPicPr>
            <p:nvPr/>
          </p:nvPicPr>
          <p:blipFill>
            <a:blip r:embed="rId10"/>
            <a:stretch>
              <a:fillRect/>
            </a:stretch>
          </p:blipFill>
          <p:spPr>
            <a:xfrm>
              <a:off x="8490030" y="5262949"/>
              <a:ext cx="515340" cy="524225"/>
            </a:xfrm>
            <a:prstGeom prst="rect">
              <a:avLst/>
            </a:prstGeom>
          </p:spPr>
        </p:pic>
        <p:sp>
          <p:nvSpPr>
            <p:cNvPr id="69" name="TextBox 68">
              <a:extLst>
                <a:ext uri="{FF2B5EF4-FFF2-40B4-BE49-F238E27FC236}">
                  <a16:creationId xmlns:a16="http://schemas.microsoft.com/office/drawing/2014/main" id="{DA7D1981-AD86-46C5-949C-8A00E84EC005}"/>
                </a:ext>
              </a:extLst>
            </p:cNvPr>
            <p:cNvSpPr txBox="1"/>
            <p:nvPr/>
          </p:nvSpPr>
          <p:spPr>
            <a:xfrm>
              <a:off x="8103003" y="5779830"/>
              <a:ext cx="1277624" cy="461665"/>
            </a:xfrm>
            <a:prstGeom prst="rect">
              <a:avLst/>
            </a:prstGeom>
            <a:noFill/>
          </p:spPr>
          <p:txBody>
            <a:bodyPr wrap="square" rtlCol="0">
              <a:spAutoFit/>
            </a:bodyPr>
            <a:lstStyle/>
            <a:p>
              <a:pPr algn="ctr"/>
              <a:r>
                <a:rPr lang="en-US" sz="1200" b="1" dirty="0">
                  <a:solidFill>
                    <a:srgbClr val="58595B"/>
                  </a:solidFill>
                  <a:latin typeface="Arial" panose="020B0604020202020204" pitchFamily="34" charset="0"/>
                  <a:cs typeface="Arial" panose="020B0604020202020204" pitchFamily="34" charset="0"/>
                </a:rPr>
                <a:t>Audited financials</a:t>
              </a:r>
            </a:p>
          </p:txBody>
        </p:sp>
        <p:sp>
          <p:nvSpPr>
            <p:cNvPr id="70" name="TextBox 69">
              <a:extLst>
                <a:ext uri="{FF2B5EF4-FFF2-40B4-BE49-F238E27FC236}">
                  <a16:creationId xmlns:a16="http://schemas.microsoft.com/office/drawing/2014/main" id="{400AF81F-726F-4281-8AB0-4581786330CB}"/>
                </a:ext>
              </a:extLst>
            </p:cNvPr>
            <p:cNvSpPr txBox="1"/>
            <p:nvPr/>
          </p:nvSpPr>
          <p:spPr>
            <a:xfrm>
              <a:off x="4499213" y="3937925"/>
              <a:ext cx="829059" cy="353943"/>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Contracts and licensing</a:t>
              </a:r>
            </a:p>
          </p:txBody>
        </p:sp>
        <p:sp>
          <p:nvSpPr>
            <p:cNvPr id="71" name="TextBox 70">
              <a:extLst>
                <a:ext uri="{FF2B5EF4-FFF2-40B4-BE49-F238E27FC236}">
                  <a16:creationId xmlns:a16="http://schemas.microsoft.com/office/drawing/2014/main" id="{2AF7E737-51F6-4450-B8B0-DD64662913ED}"/>
                </a:ext>
              </a:extLst>
            </p:cNvPr>
            <p:cNvSpPr txBox="1"/>
            <p:nvPr/>
          </p:nvSpPr>
          <p:spPr>
            <a:xfrm>
              <a:off x="3478600" y="4006553"/>
              <a:ext cx="986766" cy="223138"/>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Sales cycle</a:t>
              </a:r>
            </a:p>
          </p:txBody>
        </p:sp>
        <p:sp>
          <p:nvSpPr>
            <p:cNvPr id="72" name="TextBox 71">
              <a:extLst>
                <a:ext uri="{FF2B5EF4-FFF2-40B4-BE49-F238E27FC236}">
                  <a16:creationId xmlns:a16="http://schemas.microsoft.com/office/drawing/2014/main" id="{F5A345AA-0C4B-4381-B458-B57765F4EFB9}"/>
                </a:ext>
              </a:extLst>
            </p:cNvPr>
            <p:cNvSpPr txBox="1"/>
            <p:nvPr/>
          </p:nvSpPr>
          <p:spPr>
            <a:xfrm>
              <a:off x="2555885" y="4006553"/>
              <a:ext cx="986766" cy="223138"/>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Create interest</a:t>
              </a:r>
            </a:p>
          </p:txBody>
        </p:sp>
        <p:sp>
          <p:nvSpPr>
            <p:cNvPr id="73" name="TextBox 72">
              <a:extLst>
                <a:ext uri="{FF2B5EF4-FFF2-40B4-BE49-F238E27FC236}">
                  <a16:creationId xmlns:a16="http://schemas.microsoft.com/office/drawing/2014/main" id="{6D9EBC23-996D-4F9C-B707-0A94C736B5B9}"/>
                </a:ext>
              </a:extLst>
            </p:cNvPr>
            <p:cNvSpPr txBox="1"/>
            <p:nvPr/>
          </p:nvSpPr>
          <p:spPr>
            <a:xfrm>
              <a:off x="5369387" y="4006553"/>
              <a:ext cx="986766" cy="223138"/>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Provisioning</a:t>
              </a:r>
            </a:p>
          </p:txBody>
        </p:sp>
        <p:sp>
          <p:nvSpPr>
            <p:cNvPr id="74" name="TextBox 73">
              <a:extLst>
                <a:ext uri="{FF2B5EF4-FFF2-40B4-BE49-F238E27FC236}">
                  <a16:creationId xmlns:a16="http://schemas.microsoft.com/office/drawing/2014/main" id="{13A72F55-4089-49B0-9E44-44CC2505A428}"/>
                </a:ext>
              </a:extLst>
            </p:cNvPr>
            <p:cNvSpPr txBox="1"/>
            <p:nvPr/>
          </p:nvSpPr>
          <p:spPr>
            <a:xfrm>
              <a:off x="6348157" y="4006553"/>
              <a:ext cx="986766" cy="223138"/>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Customer care</a:t>
              </a:r>
            </a:p>
          </p:txBody>
        </p:sp>
        <p:sp>
          <p:nvSpPr>
            <p:cNvPr id="75" name="TextBox 74">
              <a:extLst>
                <a:ext uri="{FF2B5EF4-FFF2-40B4-BE49-F238E27FC236}">
                  <a16:creationId xmlns:a16="http://schemas.microsoft.com/office/drawing/2014/main" id="{3A864631-5BA8-49E9-AD1F-2CA38515FB9F}"/>
                </a:ext>
              </a:extLst>
            </p:cNvPr>
            <p:cNvSpPr txBox="1"/>
            <p:nvPr/>
          </p:nvSpPr>
          <p:spPr>
            <a:xfrm>
              <a:off x="7259763" y="4006553"/>
              <a:ext cx="986766" cy="223138"/>
            </a:xfrm>
            <a:prstGeom prst="rect">
              <a:avLst/>
            </a:prstGeom>
            <a:noFill/>
          </p:spPr>
          <p:txBody>
            <a:bodyPr wrap="square" rtlCol="0">
              <a:spAutoFit/>
            </a:bodyPr>
            <a:lstStyle/>
            <a:p>
              <a:pPr algn="ctr"/>
              <a:r>
                <a:rPr lang="en-US" sz="850" dirty="0">
                  <a:solidFill>
                    <a:schemeClr val="bg1"/>
                  </a:solidFill>
                  <a:latin typeface="Arial" panose="020B0604020202020204" pitchFamily="34" charset="0"/>
                  <a:cs typeface="Arial" panose="020B0604020202020204" pitchFamily="34" charset="0"/>
                </a:rPr>
                <a:t>Renewals</a:t>
              </a:r>
            </a:p>
          </p:txBody>
        </p:sp>
        <p:sp>
          <p:nvSpPr>
            <p:cNvPr id="76" name="TextBox 75">
              <a:extLst>
                <a:ext uri="{FF2B5EF4-FFF2-40B4-BE49-F238E27FC236}">
                  <a16:creationId xmlns:a16="http://schemas.microsoft.com/office/drawing/2014/main" id="{2FE5B4AE-69FB-4446-A727-F2C6A27ECEDD}"/>
                </a:ext>
              </a:extLst>
            </p:cNvPr>
            <p:cNvSpPr txBox="1"/>
            <p:nvPr/>
          </p:nvSpPr>
          <p:spPr>
            <a:xfrm>
              <a:off x="1473502" y="4361727"/>
              <a:ext cx="1005015" cy="461665"/>
            </a:xfrm>
            <a:prstGeom prst="rect">
              <a:avLst/>
            </a:prstGeom>
            <a:noFill/>
          </p:spPr>
          <p:txBody>
            <a:bodyPr wrap="square" rtlCol="0">
              <a:spAutoFit/>
            </a:bodyPr>
            <a:lstStyle/>
            <a:p>
              <a:pPr algn="ctr"/>
              <a:r>
                <a:rPr lang="en-US" sz="1200" b="1" dirty="0">
                  <a:solidFill>
                    <a:srgbClr val="58595B"/>
                  </a:solidFill>
                  <a:latin typeface="Arial" panose="020B0604020202020204" pitchFamily="34" charset="0"/>
                  <a:cs typeface="Arial" panose="020B0604020202020204" pitchFamily="34" charset="0"/>
                </a:rPr>
                <a:t>Order received</a:t>
              </a:r>
            </a:p>
          </p:txBody>
        </p:sp>
        <p:sp>
          <p:nvSpPr>
            <p:cNvPr id="77" name="TextBox 76">
              <a:extLst>
                <a:ext uri="{FF2B5EF4-FFF2-40B4-BE49-F238E27FC236}">
                  <a16:creationId xmlns:a16="http://schemas.microsoft.com/office/drawing/2014/main" id="{76424F2D-6283-444A-A04F-0454E9B343DC}"/>
                </a:ext>
              </a:extLst>
            </p:cNvPr>
            <p:cNvSpPr txBox="1"/>
            <p:nvPr/>
          </p:nvSpPr>
          <p:spPr>
            <a:xfrm>
              <a:off x="2906301" y="4366682"/>
              <a:ext cx="4091954" cy="338554"/>
            </a:xfrm>
            <a:prstGeom prst="rect">
              <a:avLst/>
            </a:prstGeom>
            <a:noFill/>
          </p:spPr>
          <p:txBody>
            <a:bodyPr wrap="none" rtlCol="0">
              <a:spAutoFit/>
            </a:bodyPr>
            <a:lstStyle/>
            <a:p>
              <a:r>
                <a:rPr lang="en-US" sz="1600" dirty="0">
                  <a:solidFill>
                    <a:srgbClr val="58595B"/>
                  </a:solidFill>
                  <a:latin typeface="Arial" panose="020B0604020202020204" pitchFamily="34" charset="0"/>
                  <a:cs typeface="Arial" panose="020B0604020202020204" pitchFamily="34" charset="0"/>
                </a:rPr>
                <a:t>Software product operational Value Stream</a:t>
              </a:r>
            </a:p>
          </p:txBody>
        </p:sp>
        <p:pic>
          <p:nvPicPr>
            <p:cNvPr id="78" name="Picture 77">
              <a:extLst>
                <a:ext uri="{FF2B5EF4-FFF2-40B4-BE49-F238E27FC236}">
                  <a16:creationId xmlns:a16="http://schemas.microsoft.com/office/drawing/2014/main" id="{639264FA-38FE-419D-B84B-B7C7A2F92EB5}"/>
                </a:ext>
              </a:extLst>
            </p:cNvPr>
            <p:cNvPicPr>
              <a:picLocks noChangeAspect="1"/>
            </p:cNvPicPr>
            <p:nvPr/>
          </p:nvPicPr>
          <p:blipFill>
            <a:blip r:embed="rId11"/>
            <a:stretch>
              <a:fillRect/>
            </a:stretch>
          </p:blipFill>
          <p:spPr>
            <a:xfrm>
              <a:off x="1699484" y="1162877"/>
              <a:ext cx="540137" cy="393100"/>
            </a:xfrm>
            <a:prstGeom prst="rect">
              <a:avLst/>
            </a:prstGeom>
          </p:spPr>
        </p:pic>
        <p:pic>
          <p:nvPicPr>
            <p:cNvPr id="79" name="Picture 78">
              <a:extLst>
                <a:ext uri="{FF2B5EF4-FFF2-40B4-BE49-F238E27FC236}">
                  <a16:creationId xmlns:a16="http://schemas.microsoft.com/office/drawing/2014/main" id="{F146EF1F-A1C0-4449-A202-AC4FE24482D3}"/>
                </a:ext>
              </a:extLst>
            </p:cNvPr>
            <p:cNvPicPr>
              <a:picLocks noChangeAspect="1"/>
            </p:cNvPicPr>
            <p:nvPr/>
          </p:nvPicPr>
          <p:blipFill>
            <a:blip r:embed="rId11"/>
            <a:stretch>
              <a:fillRect/>
            </a:stretch>
          </p:blipFill>
          <p:spPr>
            <a:xfrm>
              <a:off x="1711677" y="2567364"/>
              <a:ext cx="540137" cy="393100"/>
            </a:xfrm>
            <a:prstGeom prst="rect">
              <a:avLst/>
            </a:prstGeom>
          </p:spPr>
        </p:pic>
        <p:pic>
          <p:nvPicPr>
            <p:cNvPr id="80" name="Picture 79">
              <a:extLst>
                <a:ext uri="{FF2B5EF4-FFF2-40B4-BE49-F238E27FC236}">
                  <a16:creationId xmlns:a16="http://schemas.microsoft.com/office/drawing/2014/main" id="{30306F92-6E10-47E2-9978-3E1D1B281D55}"/>
                </a:ext>
              </a:extLst>
            </p:cNvPr>
            <p:cNvPicPr>
              <a:picLocks noChangeAspect="1"/>
            </p:cNvPicPr>
            <p:nvPr/>
          </p:nvPicPr>
          <p:blipFill>
            <a:blip r:embed="rId11"/>
            <a:stretch>
              <a:fillRect/>
            </a:stretch>
          </p:blipFill>
          <p:spPr>
            <a:xfrm>
              <a:off x="1698993" y="3960387"/>
              <a:ext cx="540137" cy="393100"/>
            </a:xfrm>
            <a:prstGeom prst="rect">
              <a:avLst/>
            </a:prstGeom>
          </p:spPr>
        </p:pic>
        <p:pic>
          <p:nvPicPr>
            <p:cNvPr id="81" name="Picture 80">
              <a:extLst>
                <a:ext uri="{FF2B5EF4-FFF2-40B4-BE49-F238E27FC236}">
                  <a16:creationId xmlns:a16="http://schemas.microsoft.com/office/drawing/2014/main" id="{B5691F56-318B-42AA-B643-A9A5BF19E485}"/>
                </a:ext>
              </a:extLst>
            </p:cNvPr>
            <p:cNvPicPr>
              <a:picLocks noChangeAspect="1"/>
            </p:cNvPicPr>
            <p:nvPr/>
          </p:nvPicPr>
          <p:blipFill>
            <a:blip r:embed="rId11"/>
            <a:stretch>
              <a:fillRect/>
            </a:stretch>
          </p:blipFill>
          <p:spPr>
            <a:xfrm>
              <a:off x="1698992" y="5314311"/>
              <a:ext cx="540137" cy="393100"/>
            </a:xfrm>
            <a:prstGeom prst="rect">
              <a:avLst/>
            </a:prstGeom>
          </p:spPr>
        </p:pic>
        <p:sp>
          <p:nvSpPr>
            <p:cNvPr id="82" name="TextBox 81">
              <a:extLst>
                <a:ext uri="{FF2B5EF4-FFF2-40B4-BE49-F238E27FC236}">
                  <a16:creationId xmlns:a16="http://schemas.microsoft.com/office/drawing/2014/main" id="{D211FE43-6DA6-4DCD-8393-38894A7EBF90}"/>
                </a:ext>
              </a:extLst>
            </p:cNvPr>
            <p:cNvSpPr txBox="1"/>
            <p:nvPr/>
          </p:nvSpPr>
          <p:spPr>
            <a:xfrm>
              <a:off x="8061171" y="4474893"/>
              <a:ext cx="1563775" cy="276999"/>
            </a:xfrm>
            <a:prstGeom prst="rect">
              <a:avLst/>
            </a:prstGeom>
            <a:noFill/>
          </p:spPr>
          <p:txBody>
            <a:bodyPr wrap="square" rtlCol="0">
              <a:spAutoFit/>
            </a:bodyPr>
            <a:lstStyle/>
            <a:p>
              <a:pPr algn="ctr"/>
              <a:r>
                <a:rPr lang="en-US" sz="1200" b="1" dirty="0">
                  <a:solidFill>
                    <a:srgbClr val="58595B"/>
                  </a:solidFill>
                  <a:latin typeface="Arial" panose="020B0604020202020204" pitchFamily="34" charset="0"/>
                  <a:cs typeface="Arial" panose="020B0604020202020204" pitchFamily="34" charset="0"/>
                </a:rPr>
                <a:t>Software product</a:t>
              </a:r>
            </a:p>
          </p:txBody>
        </p:sp>
        <p:sp>
          <p:nvSpPr>
            <p:cNvPr id="83" name="TextBox 82">
              <a:extLst>
                <a:ext uri="{FF2B5EF4-FFF2-40B4-BE49-F238E27FC236}">
                  <a16:creationId xmlns:a16="http://schemas.microsoft.com/office/drawing/2014/main" id="{E1DD13F1-D635-4373-A908-68F63F2D9149}"/>
                </a:ext>
              </a:extLst>
            </p:cNvPr>
            <p:cNvSpPr txBox="1"/>
            <p:nvPr/>
          </p:nvSpPr>
          <p:spPr>
            <a:xfrm>
              <a:off x="8685366" y="2985850"/>
              <a:ext cx="1277624" cy="276999"/>
            </a:xfrm>
            <a:prstGeom prst="rect">
              <a:avLst/>
            </a:prstGeom>
            <a:noFill/>
          </p:spPr>
          <p:txBody>
            <a:bodyPr wrap="square" rtlCol="0">
              <a:spAutoFit/>
            </a:bodyPr>
            <a:lstStyle/>
            <a:p>
              <a:pPr algn="ctr"/>
              <a:r>
                <a:rPr lang="en-US" sz="1200" b="1" dirty="0">
                  <a:solidFill>
                    <a:srgbClr val="58595B"/>
                  </a:solidFill>
                  <a:latin typeface="Arial" panose="020B0604020202020204" pitchFamily="34" charset="0"/>
                  <a:cs typeface="Arial" panose="020B0604020202020204" pitchFamily="34" charset="0"/>
                </a:rPr>
                <a:t>Vehicle</a:t>
              </a:r>
            </a:p>
          </p:txBody>
        </p:sp>
        <p:pic>
          <p:nvPicPr>
            <p:cNvPr id="84" name="Picture 83">
              <a:extLst>
                <a:ext uri="{FF2B5EF4-FFF2-40B4-BE49-F238E27FC236}">
                  <a16:creationId xmlns:a16="http://schemas.microsoft.com/office/drawing/2014/main" id="{939A36C7-E026-4824-A18D-D4331AB6AD3F}"/>
                </a:ext>
              </a:extLst>
            </p:cNvPr>
            <p:cNvPicPr>
              <a:picLocks noChangeAspect="1"/>
            </p:cNvPicPr>
            <p:nvPr/>
          </p:nvPicPr>
          <p:blipFill>
            <a:blip r:embed="rId12"/>
            <a:stretch>
              <a:fillRect/>
            </a:stretch>
          </p:blipFill>
          <p:spPr>
            <a:xfrm>
              <a:off x="8431081" y="3794237"/>
              <a:ext cx="863525" cy="701930"/>
            </a:xfrm>
            <a:prstGeom prst="rect">
              <a:avLst/>
            </a:prstGeom>
          </p:spPr>
        </p:pic>
      </p:grpSp>
    </p:spTree>
    <p:extLst>
      <p:ext uri="{BB962C8B-B14F-4D97-AF65-F5344CB8AC3E}">
        <p14:creationId xmlns:p14="http://schemas.microsoft.com/office/powerpoint/2010/main" val="697801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4">
            <a:extLst>
              <a:ext uri="{FF2B5EF4-FFF2-40B4-BE49-F238E27FC236}">
                <a16:creationId xmlns:a16="http://schemas.microsoft.com/office/drawing/2014/main" id="{401F59B2-2589-DF49-935A-4FACC431AA2A}"/>
              </a:ext>
            </a:extLst>
          </p:cNvPr>
          <p:cNvSpPr>
            <a:spLocks noGrp="1"/>
          </p:cNvSpPr>
          <p:nvPr>
            <p:ph type="title"/>
          </p:nvPr>
        </p:nvSpPr>
        <p:spPr>
          <a:xfrm>
            <a:off x="524255" y="228431"/>
            <a:ext cx="6958896" cy="424732"/>
          </a:xfrm>
          <a:prstGeom prst="rect">
            <a:avLst/>
          </a:prstGeom>
        </p:spPr>
        <p:txBody>
          <a:bodyPr vert="horz" wrap="square" lIns="0" tIns="36576" rIns="0" bIns="0" rtlCol="0" anchor="ctr">
            <a:spAutoFit/>
          </a:bodyPr>
          <a:lstStyle>
            <a:lvl1pPr>
              <a:defRPr sz="2800"/>
            </a:lvl1pPr>
          </a:lstStyle>
          <a:p>
            <a:r>
              <a:rPr lang="en-GB" dirty="0"/>
              <a:t>Development Value Streams patterns</a:t>
            </a:r>
            <a:endParaRPr dirty="0"/>
          </a:p>
        </p:txBody>
      </p:sp>
      <p:sp>
        <p:nvSpPr>
          <p:cNvPr id="2" name="Slide Number Placeholder 1">
            <a:extLst>
              <a:ext uri="{FF2B5EF4-FFF2-40B4-BE49-F238E27FC236}">
                <a16:creationId xmlns:a16="http://schemas.microsoft.com/office/drawing/2014/main" id="{2635B42C-DD0D-DE4A-BD9C-F2749C3E7E62}"/>
              </a:ext>
            </a:extLst>
          </p:cNvPr>
          <p:cNvSpPr>
            <a:spLocks noGrp="1"/>
          </p:cNvSpPr>
          <p:nvPr>
            <p:ph type="sldNum" sz="quarter" idx="10"/>
          </p:nvPr>
        </p:nvSpPr>
        <p:spPr/>
        <p:txBody>
          <a:bodyPr/>
          <a:lstStyle/>
          <a:p>
            <a:fld id="{46FDB4EE-536A-4449-BF24-E81C662A4DA7}" type="slidenum">
              <a:rPr lang="en-US" smtClean="0"/>
              <a:t>13</a:t>
            </a:fld>
            <a:endParaRPr lang="en-US"/>
          </a:p>
        </p:txBody>
      </p:sp>
      <p:pic>
        <p:nvPicPr>
          <p:cNvPr id="5" name="Picture 4">
            <a:extLst>
              <a:ext uri="{FF2B5EF4-FFF2-40B4-BE49-F238E27FC236}">
                <a16:creationId xmlns:a16="http://schemas.microsoft.com/office/drawing/2014/main" id="{5A752297-5439-4607-916C-9B902E70D1C0}"/>
              </a:ext>
            </a:extLst>
          </p:cNvPr>
          <p:cNvPicPr>
            <a:picLocks noChangeAspect="1"/>
          </p:cNvPicPr>
          <p:nvPr/>
        </p:nvPicPr>
        <p:blipFill>
          <a:blip r:embed="rId3"/>
          <a:stretch>
            <a:fillRect/>
          </a:stretch>
        </p:blipFill>
        <p:spPr>
          <a:xfrm>
            <a:off x="486931" y="977150"/>
            <a:ext cx="4939123" cy="2801064"/>
          </a:xfrm>
          <a:prstGeom prst="rect">
            <a:avLst/>
          </a:prstGeom>
          <a:ln>
            <a:solidFill>
              <a:schemeClr val="accent6"/>
            </a:solidFill>
          </a:ln>
        </p:spPr>
      </p:pic>
      <p:pic>
        <p:nvPicPr>
          <p:cNvPr id="8" name="Picture 7">
            <a:extLst>
              <a:ext uri="{FF2B5EF4-FFF2-40B4-BE49-F238E27FC236}">
                <a16:creationId xmlns:a16="http://schemas.microsoft.com/office/drawing/2014/main" id="{FECBED4A-816D-4750-A1A0-4F8CCA0775F8}"/>
              </a:ext>
            </a:extLst>
          </p:cNvPr>
          <p:cNvPicPr>
            <a:picLocks noChangeAspect="1"/>
          </p:cNvPicPr>
          <p:nvPr/>
        </p:nvPicPr>
        <p:blipFill>
          <a:blip r:embed="rId4"/>
          <a:stretch>
            <a:fillRect/>
          </a:stretch>
        </p:blipFill>
        <p:spPr>
          <a:xfrm>
            <a:off x="6703556" y="981343"/>
            <a:ext cx="4964189" cy="2796871"/>
          </a:xfrm>
          <a:prstGeom prst="rect">
            <a:avLst/>
          </a:prstGeom>
          <a:ln>
            <a:solidFill>
              <a:schemeClr val="accent6"/>
            </a:solidFill>
          </a:ln>
        </p:spPr>
      </p:pic>
      <p:pic>
        <p:nvPicPr>
          <p:cNvPr id="10" name="Picture 9">
            <a:extLst>
              <a:ext uri="{FF2B5EF4-FFF2-40B4-BE49-F238E27FC236}">
                <a16:creationId xmlns:a16="http://schemas.microsoft.com/office/drawing/2014/main" id="{A202CCAC-5945-457D-928A-4DABDB9C9B28}"/>
              </a:ext>
            </a:extLst>
          </p:cNvPr>
          <p:cNvPicPr>
            <a:picLocks noChangeAspect="1"/>
          </p:cNvPicPr>
          <p:nvPr/>
        </p:nvPicPr>
        <p:blipFill>
          <a:blip r:embed="rId5"/>
          <a:stretch>
            <a:fillRect/>
          </a:stretch>
        </p:blipFill>
        <p:spPr>
          <a:xfrm>
            <a:off x="467638" y="3935633"/>
            <a:ext cx="4979670" cy="2801064"/>
          </a:xfrm>
          <a:prstGeom prst="rect">
            <a:avLst/>
          </a:prstGeom>
          <a:ln>
            <a:solidFill>
              <a:schemeClr val="accent6"/>
            </a:solidFill>
          </a:ln>
        </p:spPr>
      </p:pic>
      <p:pic>
        <p:nvPicPr>
          <p:cNvPr id="12" name="Picture 11">
            <a:extLst>
              <a:ext uri="{FF2B5EF4-FFF2-40B4-BE49-F238E27FC236}">
                <a16:creationId xmlns:a16="http://schemas.microsoft.com/office/drawing/2014/main" id="{E1601C26-16D8-49EE-9C4F-EE82D5750D84}"/>
              </a:ext>
            </a:extLst>
          </p:cNvPr>
          <p:cNvPicPr>
            <a:picLocks noChangeAspect="1"/>
          </p:cNvPicPr>
          <p:nvPr/>
        </p:nvPicPr>
        <p:blipFill>
          <a:blip r:embed="rId6"/>
          <a:stretch>
            <a:fillRect/>
          </a:stretch>
        </p:blipFill>
        <p:spPr>
          <a:xfrm>
            <a:off x="6659416" y="3934391"/>
            <a:ext cx="4979670" cy="2796871"/>
          </a:xfrm>
          <a:prstGeom prst="rect">
            <a:avLst/>
          </a:prstGeom>
          <a:ln>
            <a:solidFill>
              <a:schemeClr val="accent6"/>
            </a:solidFill>
          </a:ln>
        </p:spPr>
      </p:pic>
    </p:spTree>
    <p:extLst>
      <p:ext uri="{BB962C8B-B14F-4D97-AF65-F5344CB8AC3E}">
        <p14:creationId xmlns:p14="http://schemas.microsoft.com/office/powerpoint/2010/main" val="704370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93FCFA1-AD88-1C4D-BFEA-B0B4D8C9CFDD}"/>
              </a:ext>
            </a:extLst>
          </p:cNvPr>
          <p:cNvSpPr/>
          <p:nvPr/>
        </p:nvSpPr>
        <p:spPr>
          <a:xfrm>
            <a:off x="0" y="5432793"/>
            <a:ext cx="12192000" cy="8501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2E2561-E4DC-49CE-8C6B-0B6608958C9B}"/>
              </a:ext>
            </a:extLst>
          </p:cNvPr>
          <p:cNvSpPr>
            <a:spLocks noGrp="1"/>
          </p:cNvSpPr>
          <p:nvPr>
            <p:ph type="title"/>
          </p:nvPr>
        </p:nvSpPr>
        <p:spPr/>
        <p:txBody>
          <a:bodyPr/>
          <a:lstStyle/>
          <a:p>
            <a:r>
              <a:rPr lang="en-GB" sz="2800" dirty="0"/>
              <a:t>Teams on the ART are organized for flow</a:t>
            </a:r>
            <a:endParaRPr lang="en-US" sz="2800" dirty="0"/>
          </a:p>
        </p:txBody>
      </p:sp>
      <p:grpSp>
        <p:nvGrpSpPr>
          <p:cNvPr id="12" name="Group 11">
            <a:extLst>
              <a:ext uri="{FF2B5EF4-FFF2-40B4-BE49-F238E27FC236}">
                <a16:creationId xmlns:a16="http://schemas.microsoft.com/office/drawing/2014/main" id="{17A67CFF-763D-BD4D-A886-7D39A5FDDD5C}"/>
              </a:ext>
            </a:extLst>
          </p:cNvPr>
          <p:cNvGrpSpPr/>
          <p:nvPr/>
        </p:nvGrpSpPr>
        <p:grpSpPr>
          <a:xfrm>
            <a:off x="567418" y="1181103"/>
            <a:ext cx="1215261" cy="538923"/>
            <a:chOff x="567418" y="1355271"/>
            <a:chExt cx="1215261" cy="538923"/>
          </a:xfrm>
        </p:grpSpPr>
        <p:sp>
          <p:nvSpPr>
            <p:cNvPr id="6" name="Rounded Rectangle 5">
              <a:extLst>
                <a:ext uri="{FF2B5EF4-FFF2-40B4-BE49-F238E27FC236}">
                  <a16:creationId xmlns:a16="http://schemas.microsoft.com/office/drawing/2014/main" id="{0061A3A5-69B4-5E44-8C41-8938949C84AB}"/>
                </a:ext>
              </a:extLst>
            </p:cNvPr>
            <p:cNvSpPr/>
            <p:nvPr/>
          </p:nvSpPr>
          <p:spPr>
            <a:xfrm>
              <a:off x="567418" y="1355271"/>
              <a:ext cx="998624" cy="538923"/>
            </a:xfrm>
            <a:prstGeom prst="roundRect">
              <a:avLst>
                <a:gd name="adj" fmla="val 16667"/>
              </a:avLst>
            </a:prstGeom>
            <a:solidFill>
              <a:schemeClr val="accent1">
                <a:lumMod val="40000"/>
                <a:lumOff val="6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50000"/>
                  </a:schemeClr>
                </a:solidFill>
              </a:endParaRPr>
            </a:p>
          </p:txBody>
        </p:sp>
        <p:sp>
          <p:nvSpPr>
            <p:cNvPr id="4" name="Right Triangle 3">
              <a:extLst>
                <a:ext uri="{FF2B5EF4-FFF2-40B4-BE49-F238E27FC236}">
                  <a16:creationId xmlns:a16="http://schemas.microsoft.com/office/drawing/2014/main" id="{0B1D715D-8894-C041-A060-C1AD32152EED}"/>
                </a:ext>
              </a:extLst>
            </p:cNvPr>
            <p:cNvSpPr/>
            <p:nvPr/>
          </p:nvSpPr>
          <p:spPr>
            <a:xfrm rot="13500000">
              <a:off x="1348492" y="1451696"/>
              <a:ext cx="353154" cy="35315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8" name="Freeform 7">
              <a:extLst>
                <a:ext uri="{FF2B5EF4-FFF2-40B4-BE49-F238E27FC236}">
                  <a16:creationId xmlns:a16="http://schemas.microsoft.com/office/drawing/2014/main" id="{CB4FCF9D-8941-E84A-9682-B862EBCB1BF6}"/>
                </a:ext>
              </a:extLst>
            </p:cNvPr>
            <p:cNvSpPr/>
            <p:nvPr/>
          </p:nvSpPr>
          <p:spPr>
            <a:xfrm>
              <a:off x="1520082" y="1364566"/>
              <a:ext cx="262597" cy="525194"/>
            </a:xfrm>
            <a:custGeom>
              <a:avLst/>
              <a:gdLst>
                <a:gd name="connsiteX0" fmla="*/ 0 w 262597"/>
                <a:gd name="connsiteY0" fmla="*/ 0 h 525194"/>
                <a:gd name="connsiteX1" fmla="*/ 262597 w 262597"/>
                <a:gd name="connsiteY1" fmla="*/ 267286 h 525194"/>
                <a:gd name="connsiteX2" fmla="*/ 0 w 262597"/>
                <a:gd name="connsiteY2" fmla="*/ 525194 h 525194"/>
                <a:gd name="connsiteX3" fmla="*/ 0 w 262597"/>
                <a:gd name="connsiteY3" fmla="*/ 525194 h 525194"/>
              </a:gdLst>
              <a:ahLst/>
              <a:cxnLst>
                <a:cxn ang="0">
                  <a:pos x="connsiteX0" y="connsiteY0"/>
                </a:cxn>
                <a:cxn ang="0">
                  <a:pos x="connsiteX1" y="connsiteY1"/>
                </a:cxn>
                <a:cxn ang="0">
                  <a:pos x="connsiteX2" y="connsiteY2"/>
                </a:cxn>
                <a:cxn ang="0">
                  <a:pos x="connsiteX3" y="connsiteY3"/>
                </a:cxn>
              </a:cxnLst>
              <a:rect l="l" t="t" r="r" b="b"/>
              <a:pathLst>
                <a:path w="262597" h="525194">
                  <a:moveTo>
                    <a:pt x="0" y="0"/>
                  </a:moveTo>
                  <a:lnTo>
                    <a:pt x="262597" y="267286"/>
                  </a:lnTo>
                  <a:lnTo>
                    <a:pt x="0" y="525194"/>
                  </a:lnTo>
                  <a:lnTo>
                    <a:pt x="0" y="525194"/>
                  </a:ln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schemeClr>
                </a:solidFill>
              </a:endParaRPr>
            </a:p>
          </p:txBody>
        </p:sp>
      </p:grpSp>
      <p:sp>
        <p:nvSpPr>
          <p:cNvPr id="14" name="TextBox 13">
            <a:extLst>
              <a:ext uri="{FF2B5EF4-FFF2-40B4-BE49-F238E27FC236}">
                <a16:creationId xmlns:a16="http://schemas.microsoft.com/office/drawing/2014/main" id="{684B6634-44B3-5E46-9A9D-51364FC2309B}"/>
              </a:ext>
            </a:extLst>
          </p:cNvPr>
          <p:cNvSpPr txBox="1"/>
          <p:nvPr/>
        </p:nvSpPr>
        <p:spPr>
          <a:xfrm>
            <a:off x="1934936" y="1254760"/>
            <a:ext cx="7809350" cy="434848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219075" indent="-219075" fontAlgn="base">
              <a:lnSpc>
                <a:spcPct val="110000"/>
              </a:lnSpc>
              <a:spcBef>
                <a:spcPts val="800"/>
              </a:spcBef>
              <a:spcAft>
                <a:spcPts val="800"/>
              </a:spcAft>
              <a:buClr>
                <a:schemeClr val="bg1">
                  <a:lumMod val="65000"/>
                </a:schemeClr>
              </a:buClr>
              <a:buSzPct val="100000"/>
              <a:buFont typeface="Webdings" pitchFamily="18" charset="2"/>
              <a:buChar char="4"/>
            </a:lvl1pPr>
            <a:lvl2pPr marL="561975" indent="-209550" fontAlgn="base">
              <a:lnSpc>
                <a:spcPct val="110000"/>
              </a:lnSpc>
              <a:spcBef>
                <a:spcPts val="600"/>
              </a:spcBef>
              <a:spcAft>
                <a:spcPts val="600"/>
              </a:spcAft>
              <a:buClr>
                <a:schemeClr val="tx1">
                  <a:lumMod val="50000"/>
                  <a:lumOff val="50000"/>
                </a:schemeClr>
              </a:buClr>
              <a:buSzPct val="117000"/>
              <a:buFont typeface="Arial Black" pitchFamily="34" charset="0"/>
              <a:buChar char="–"/>
            </a:lvl2pPr>
            <a:lvl3pPr marL="771525" indent="-171450" fontAlgn="base">
              <a:lnSpc>
                <a:spcPct val="110000"/>
              </a:lnSpc>
              <a:spcBef>
                <a:spcPts val="600"/>
              </a:spcBef>
              <a:spcAft>
                <a:spcPts val="600"/>
              </a:spcAft>
              <a:buClr>
                <a:schemeClr val="tx1">
                  <a:lumMod val="50000"/>
                  <a:lumOff val="50000"/>
                </a:schemeClr>
              </a:buClr>
              <a:buSzPct val="117000"/>
              <a:buFont typeface="Lucida Grande"/>
              <a:buChar char="-"/>
              <a:defRPr lang="en-US" altLang="en-US"/>
            </a:lvl3pPr>
            <a:lvl4pPr marL="1071563" indent="-214313" fontAlgn="base">
              <a:lnSpc>
                <a:spcPct val="110000"/>
              </a:lnSpc>
              <a:spcBef>
                <a:spcPts val="225"/>
              </a:spcBef>
              <a:spcAft>
                <a:spcPts val="225"/>
              </a:spcAft>
              <a:buClr>
                <a:schemeClr val="tx1">
                  <a:lumMod val="75000"/>
                  <a:lumOff val="25000"/>
                </a:schemeClr>
              </a:buClr>
              <a:buSzPct val="110000"/>
              <a:buFont typeface="Arial Black" pitchFamily="34" charset="0"/>
              <a:buChar char="–"/>
              <a:defRPr baseline="0"/>
            </a:lvl4pPr>
            <a:lvl5pPr marL="1246585" indent="-170260" fontAlgn="base">
              <a:lnSpc>
                <a:spcPct val="110000"/>
              </a:lnSpc>
              <a:spcBef>
                <a:spcPts val="225"/>
              </a:spcBef>
              <a:spcAft>
                <a:spcPts val="225"/>
              </a:spcAft>
              <a:buClr>
                <a:schemeClr val="tx1">
                  <a:lumMod val="75000"/>
                  <a:lumOff val="25000"/>
                </a:schemeClr>
              </a:buClr>
              <a:buSzPct val="110000"/>
              <a:buFont typeface="Arial Black" pitchFamily="34" charset="0"/>
              <a:buChar char="–"/>
              <a:defRPr sz="1200"/>
            </a:lvl5pPr>
            <a:lvl6pPr marL="1541860" indent="-236935" fontAlgn="base">
              <a:spcBef>
                <a:spcPct val="20000"/>
              </a:spcBef>
              <a:spcAft>
                <a:spcPct val="0"/>
              </a:spcAft>
              <a:buClr>
                <a:schemeClr val="folHlink"/>
              </a:buClr>
              <a:buSzPct val="80000"/>
              <a:buFont typeface="Wingdings" pitchFamily="2" charset="2"/>
              <a:buChar char="§"/>
              <a:defRPr sz="1500"/>
            </a:lvl6pPr>
            <a:lvl7pPr marL="1884760" indent="-236935" fontAlgn="base">
              <a:spcBef>
                <a:spcPct val="20000"/>
              </a:spcBef>
              <a:spcAft>
                <a:spcPct val="0"/>
              </a:spcAft>
              <a:buClr>
                <a:schemeClr val="folHlink"/>
              </a:buClr>
              <a:buSzPct val="80000"/>
              <a:buFont typeface="Wingdings" pitchFamily="2" charset="2"/>
              <a:buChar char="§"/>
              <a:defRPr sz="1500"/>
            </a:lvl7pPr>
            <a:lvl8pPr marL="2227660" indent="-236935" fontAlgn="base">
              <a:spcBef>
                <a:spcPct val="20000"/>
              </a:spcBef>
              <a:spcAft>
                <a:spcPct val="0"/>
              </a:spcAft>
              <a:buClr>
                <a:schemeClr val="folHlink"/>
              </a:buClr>
              <a:buSzPct val="80000"/>
              <a:buFont typeface="Wingdings" pitchFamily="2" charset="2"/>
              <a:buChar char="§"/>
              <a:defRPr sz="1500"/>
            </a:lvl8pPr>
            <a:lvl9pPr marL="2570560" indent="-236935" fontAlgn="base">
              <a:spcBef>
                <a:spcPct val="20000"/>
              </a:spcBef>
              <a:spcAft>
                <a:spcPct val="0"/>
              </a:spcAft>
              <a:buClr>
                <a:schemeClr val="folHlink"/>
              </a:buClr>
              <a:buSzPct val="80000"/>
              <a:buFont typeface="Wingdings" pitchFamily="2" charset="2"/>
              <a:buChar char="§"/>
              <a:defRPr sz="1500"/>
            </a:lvl9pPr>
          </a:lstStyle>
          <a:p>
            <a:pPr marL="0" indent="0">
              <a:buNone/>
            </a:pPr>
            <a:r>
              <a:rPr lang="en-GB" sz="2000" b="1" dirty="0"/>
              <a:t>Stream-aligned team</a:t>
            </a:r>
            <a:r>
              <a:rPr lang="en-GB" sz="2000" dirty="0"/>
              <a:t> – organized around the flow of work and has the ability to deliver value directly to the Customer or end user.</a:t>
            </a:r>
          </a:p>
          <a:p>
            <a:pPr marL="0" indent="0">
              <a:buNone/>
            </a:pPr>
            <a:r>
              <a:rPr lang="en-GB" sz="2000" b="1" dirty="0"/>
              <a:t>Complicated subsystem team </a:t>
            </a:r>
            <a:r>
              <a:rPr lang="en-GB" sz="2000" dirty="0"/>
              <a:t>– organized around specific subsystems that require deep specialty skills and expertise. </a:t>
            </a:r>
          </a:p>
          <a:p>
            <a:pPr marL="0" indent="0">
              <a:buNone/>
            </a:pPr>
            <a:r>
              <a:rPr lang="en-GB" sz="2000" b="1" dirty="0"/>
              <a:t>Platform team </a:t>
            </a:r>
            <a:r>
              <a:rPr lang="en-GB" sz="2000" dirty="0"/>
              <a:t>– organized around the development and support of platforms that provide services to other teams. </a:t>
            </a:r>
          </a:p>
          <a:p>
            <a:pPr marL="0" indent="0">
              <a:buNone/>
            </a:pPr>
            <a:r>
              <a:rPr lang="en-GB" sz="2000" b="1" dirty="0"/>
              <a:t>Enabling team </a:t>
            </a:r>
            <a:r>
              <a:rPr lang="en-GB" sz="2000" dirty="0"/>
              <a:t>– organized to assist other teams with specialized capabilities and help them become proficient in new technologies.</a:t>
            </a:r>
          </a:p>
        </p:txBody>
      </p:sp>
      <p:sp>
        <p:nvSpPr>
          <p:cNvPr id="16" name="Rounded Rectangle 15">
            <a:extLst>
              <a:ext uri="{FF2B5EF4-FFF2-40B4-BE49-F238E27FC236}">
                <a16:creationId xmlns:a16="http://schemas.microsoft.com/office/drawing/2014/main" id="{593ECE41-45C2-4740-8043-6F5DC325CB34}"/>
              </a:ext>
            </a:extLst>
          </p:cNvPr>
          <p:cNvSpPr/>
          <p:nvPr/>
        </p:nvSpPr>
        <p:spPr>
          <a:xfrm>
            <a:off x="567417" y="3047998"/>
            <a:ext cx="1207369" cy="538923"/>
          </a:xfrm>
          <a:prstGeom prst="roundRect">
            <a:avLst>
              <a:gd name="adj" fmla="val 0"/>
            </a:avLst>
          </a:prstGeom>
          <a:solidFill>
            <a:schemeClr val="accent1"/>
          </a:solid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50000"/>
                </a:schemeClr>
              </a:solidFill>
            </a:endParaRPr>
          </a:p>
        </p:txBody>
      </p:sp>
      <p:sp>
        <p:nvSpPr>
          <p:cNvPr id="19" name="Rounded Rectangle 18">
            <a:extLst>
              <a:ext uri="{FF2B5EF4-FFF2-40B4-BE49-F238E27FC236}">
                <a16:creationId xmlns:a16="http://schemas.microsoft.com/office/drawing/2014/main" id="{0870CA30-982A-5D47-8D70-5AA9A042A960}"/>
              </a:ext>
            </a:extLst>
          </p:cNvPr>
          <p:cNvSpPr/>
          <p:nvPr/>
        </p:nvSpPr>
        <p:spPr>
          <a:xfrm>
            <a:off x="567417" y="2132240"/>
            <a:ext cx="1207369" cy="538923"/>
          </a:xfrm>
          <a:prstGeom prst="roundRect">
            <a:avLst>
              <a:gd name="adj" fmla="val 16667"/>
            </a:avLst>
          </a:prstGeom>
          <a:solidFill>
            <a:schemeClr val="accent5"/>
          </a:solid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50000"/>
                </a:schemeClr>
              </a:solidFill>
            </a:endParaRPr>
          </a:p>
        </p:txBody>
      </p:sp>
      <p:sp>
        <p:nvSpPr>
          <p:cNvPr id="20" name="Rounded Rectangle 19">
            <a:extLst>
              <a:ext uri="{FF2B5EF4-FFF2-40B4-BE49-F238E27FC236}">
                <a16:creationId xmlns:a16="http://schemas.microsoft.com/office/drawing/2014/main" id="{859EDE8E-78FA-2D49-9488-AE5A3B4FAFEB}"/>
              </a:ext>
            </a:extLst>
          </p:cNvPr>
          <p:cNvSpPr/>
          <p:nvPr/>
        </p:nvSpPr>
        <p:spPr>
          <a:xfrm>
            <a:off x="567417" y="3918178"/>
            <a:ext cx="1207369" cy="538923"/>
          </a:xfrm>
          <a:prstGeom prst="roundRect">
            <a:avLst>
              <a:gd name="adj" fmla="val 50000"/>
            </a:avLst>
          </a:prstGeom>
          <a:solidFill>
            <a:schemeClr val="bg1">
              <a:lumMod val="95000"/>
            </a:schemeClr>
          </a:solidFill>
          <a:ln w="38100">
            <a:solidFill>
              <a:schemeClr val="tx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50000"/>
                </a:schemeClr>
              </a:solidFill>
            </a:endParaRPr>
          </a:p>
        </p:txBody>
      </p:sp>
      <p:sp>
        <p:nvSpPr>
          <p:cNvPr id="21" name="Rectangle 20">
            <a:extLst>
              <a:ext uri="{FF2B5EF4-FFF2-40B4-BE49-F238E27FC236}">
                <a16:creationId xmlns:a16="http://schemas.microsoft.com/office/drawing/2014/main" id="{B31D4CA6-BE7B-4940-BA9B-F8CBC42B9E72}"/>
              </a:ext>
            </a:extLst>
          </p:cNvPr>
          <p:cNvSpPr/>
          <p:nvPr/>
        </p:nvSpPr>
        <p:spPr>
          <a:xfrm>
            <a:off x="-101877" y="5657339"/>
            <a:ext cx="11848421" cy="369332"/>
          </a:xfrm>
          <a:prstGeom prst="rect">
            <a:avLst/>
          </a:prstGeom>
        </p:spPr>
        <p:txBody>
          <a:bodyPr wrap="square">
            <a:spAutoFit/>
          </a:bodyPr>
          <a:lstStyle/>
          <a:p>
            <a:pPr algn="r"/>
            <a:r>
              <a:rPr lang="en-GB" kern="0" dirty="0">
                <a:solidFill>
                  <a:schemeClr val="accent2"/>
                </a:solidFill>
              </a:rPr>
              <a:t>More information in the Advanced Topic Article, </a:t>
            </a:r>
            <a:r>
              <a:rPr lang="en-GB" kern="0" dirty="0">
                <a:solidFill>
                  <a:schemeClr val="accent2"/>
                </a:solidFill>
                <a:hlinkClick r:id="rId3">
                  <a:extLst>
                    <a:ext uri="{A12FA001-AC4F-418D-AE19-62706E023703}">
                      <ahyp:hlinkClr xmlns:ahyp="http://schemas.microsoft.com/office/drawing/2018/hyperlinkcolor" val="tx"/>
                    </a:ext>
                  </a:extLst>
                </a:hlinkClick>
              </a:rPr>
              <a:t>Organizing Agile Teams and ARTs: Team Topologies at Scale</a:t>
            </a:r>
            <a:endParaRPr lang="en-GB" dirty="0">
              <a:solidFill>
                <a:schemeClr val="accent2"/>
              </a:solidFill>
            </a:endParaRPr>
          </a:p>
        </p:txBody>
      </p:sp>
      <p:pic>
        <p:nvPicPr>
          <p:cNvPr id="1026" name="Picture 2" descr="Team Topologies">
            <a:extLst>
              <a:ext uri="{FF2B5EF4-FFF2-40B4-BE49-F238E27FC236}">
                <a16:creationId xmlns:a16="http://schemas.microsoft.com/office/drawing/2014/main" id="{3385F60C-2016-4F49-ACA9-90BA87A746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0923" y="1160005"/>
            <a:ext cx="1785621" cy="267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748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1AD2938F-20E3-7C4F-B5DC-E96C378CFEDC}"/>
              </a:ext>
            </a:extLst>
          </p:cNvPr>
          <p:cNvSpPr>
            <a:spLocks noGrp="1"/>
          </p:cNvSpPr>
          <p:nvPr>
            <p:ph sz="quarter" idx="11"/>
          </p:nvPr>
        </p:nvSpPr>
        <p:spPr>
          <a:xfrm>
            <a:off x="121476" y="1119631"/>
            <a:ext cx="5234296" cy="3369702"/>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a:buClr>
                <a:srgbClr val="FFFFFF">
                  <a:lumMod val="65000"/>
                </a:srgbClr>
              </a:buClr>
              <a:buSzPct val="75000"/>
            </a:pPr>
            <a:r>
              <a:rPr lang="en-US" sz="2200" b="1" dirty="0"/>
              <a:t>Stream-aligned (best)</a:t>
            </a:r>
            <a:endParaRPr lang="en-GB" sz="2200" b="1" dirty="0"/>
          </a:p>
          <a:p>
            <a:pPr lvl="1">
              <a:buClr>
                <a:srgbClr val="FFFFFF">
                  <a:lumMod val="50000"/>
                </a:srgbClr>
              </a:buClr>
              <a:buFont typeface="Arial" pitchFamily="34" charset="0"/>
              <a:buChar char="–"/>
            </a:pPr>
            <a:r>
              <a:rPr lang="en-GB" sz="2000" dirty="0"/>
              <a:t>By product, Solution, or service</a:t>
            </a:r>
          </a:p>
          <a:p>
            <a:pPr lvl="1">
              <a:buClr>
                <a:srgbClr val="FFFFFF">
                  <a:lumMod val="50000"/>
                </a:srgbClr>
              </a:buClr>
              <a:buFont typeface="Arial" pitchFamily="34" charset="0"/>
              <a:buChar char="–"/>
            </a:pPr>
            <a:r>
              <a:rPr lang="en-GB" sz="2000" dirty="0"/>
              <a:t>By Customer or market segment</a:t>
            </a:r>
          </a:p>
          <a:p>
            <a:pPr lvl="1">
              <a:buClr>
                <a:srgbClr val="FFFFFF">
                  <a:lumMod val="50000"/>
                </a:srgbClr>
              </a:buClr>
              <a:buFont typeface="Arial" pitchFamily="34" charset="0"/>
              <a:buChar char="–"/>
            </a:pPr>
            <a:r>
              <a:rPr lang="en-GB" sz="2000" dirty="0"/>
              <a:t>By Solution feature areas </a:t>
            </a:r>
          </a:p>
          <a:p>
            <a:pPr lvl="1">
              <a:buClr>
                <a:srgbClr val="FFFFFF">
                  <a:lumMod val="50000"/>
                </a:srgbClr>
              </a:buClr>
              <a:buFont typeface="Arial" pitchFamily="34" charset="0"/>
              <a:buChar char="–"/>
            </a:pPr>
            <a:r>
              <a:rPr lang="en-GB" sz="2000" dirty="0"/>
              <a:t>By value streamlets</a:t>
            </a:r>
          </a:p>
          <a:p>
            <a:pPr lvl="1">
              <a:buClr>
                <a:srgbClr val="FFFFFF">
                  <a:lumMod val="50000"/>
                </a:srgbClr>
              </a:buClr>
              <a:buFont typeface="Arial" pitchFamily="34" charset="0"/>
              <a:buChar char="–"/>
            </a:pPr>
            <a:r>
              <a:rPr lang="en-GB" sz="2000" dirty="0"/>
              <a:t>New product innovation</a:t>
            </a:r>
          </a:p>
        </p:txBody>
      </p:sp>
      <p:sp>
        <p:nvSpPr>
          <p:cNvPr id="7" name="Title Placeholder 4">
            <a:extLst>
              <a:ext uri="{FF2B5EF4-FFF2-40B4-BE49-F238E27FC236}">
                <a16:creationId xmlns:a16="http://schemas.microsoft.com/office/drawing/2014/main" id="{210C59C2-0C37-0940-B8C2-683A48E95227}"/>
              </a:ext>
            </a:extLst>
          </p:cNvPr>
          <p:cNvSpPr>
            <a:spLocks noGrp="1"/>
          </p:cNvSpPr>
          <p:nvPr>
            <p:ph type="title"/>
          </p:nvPr>
        </p:nvSpPr>
        <p:spPr>
          <a:xfrm>
            <a:off x="524255" y="228431"/>
            <a:ext cx="8989769" cy="424732"/>
          </a:xfrm>
          <a:prstGeom prst="rect">
            <a:avLst/>
          </a:prstGeom>
        </p:spPr>
        <p:txBody>
          <a:bodyPr vert="horz" lIns="0" tIns="36576" rIns="0" bIns="0" rtlCol="0" anchor="ctr">
            <a:spAutoFit/>
          </a:bodyPr>
          <a:lstStyle>
            <a:lvl1pPr>
              <a:defRPr sz="2800"/>
            </a:lvl1pPr>
          </a:lstStyle>
          <a:p>
            <a:r>
              <a:rPr lang="en-GB" dirty="0"/>
              <a:t>Organizing ARTs with ART Topologies in a Solution Train</a:t>
            </a:r>
            <a:endParaRPr dirty="0"/>
          </a:p>
        </p:txBody>
      </p:sp>
      <p:sp>
        <p:nvSpPr>
          <p:cNvPr id="2" name="Slide Number Placeholder 1">
            <a:extLst>
              <a:ext uri="{FF2B5EF4-FFF2-40B4-BE49-F238E27FC236}">
                <a16:creationId xmlns:a16="http://schemas.microsoft.com/office/drawing/2014/main" id="{A6097BE5-F44C-7F42-BBFD-98E0BF6DF493}"/>
              </a:ext>
            </a:extLst>
          </p:cNvPr>
          <p:cNvSpPr>
            <a:spLocks noGrp="1"/>
          </p:cNvSpPr>
          <p:nvPr>
            <p:ph type="sldNum" sz="quarter" idx="13"/>
          </p:nvPr>
        </p:nvSpPr>
        <p:spPr/>
        <p:txBody>
          <a:bodyPr/>
          <a:lstStyle/>
          <a:p>
            <a:fld id="{46FDB4EE-536A-4449-BF24-E81C662A4DA7}" type="slidenum">
              <a:rPr lang="en-US" smtClean="0"/>
              <a:t>15</a:t>
            </a:fld>
            <a:endParaRPr lang="en-US"/>
          </a:p>
        </p:txBody>
      </p:sp>
      <p:pic>
        <p:nvPicPr>
          <p:cNvPr id="1026" name="Picture 2">
            <a:extLst>
              <a:ext uri="{FF2B5EF4-FFF2-40B4-BE49-F238E27FC236}">
                <a16:creationId xmlns:a16="http://schemas.microsoft.com/office/drawing/2014/main" id="{62BC8632-89B3-47B0-92D0-65B2799053B6}"/>
              </a:ext>
            </a:extLst>
          </p:cNvPr>
          <p:cNvPicPr>
            <a:picLocks noChangeAspect="1" noChangeArrowheads="1"/>
          </p:cNvPicPr>
          <p:nvPr/>
        </p:nvPicPr>
        <p:blipFill>
          <a:blip r:embed="rId3"/>
          <a:srcRect t="5300" b="5300"/>
          <a:stretch/>
        </p:blipFill>
        <p:spPr bwMode="auto">
          <a:xfrm>
            <a:off x="1392828" y="4564283"/>
            <a:ext cx="9130612" cy="184479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a:extLst>
              <a:ext uri="{FF2B5EF4-FFF2-40B4-BE49-F238E27FC236}">
                <a16:creationId xmlns:a16="http://schemas.microsoft.com/office/drawing/2014/main" id="{E70B2836-1888-449B-AFFA-844928CA9449}"/>
              </a:ext>
            </a:extLst>
          </p:cNvPr>
          <p:cNvSpPr txBox="1">
            <a:spLocks/>
          </p:cNvSpPr>
          <p:nvPr/>
        </p:nvSpPr>
        <p:spPr>
          <a:xfrm>
            <a:off x="5746187" y="1119631"/>
            <a:ext cx="5978175" cy="3369702"/>
          </a:xfrm>
          <a:prstGeom prst="rect">
            <a:avLst/>
          </a:prstGeom>
        </p:spPr>
        <p:txBody>
          <a:bodyPr vert="horz" wrap="square" lIns="91440" tIns="45720" rIns="91440" bIns="45720" numCol="1" spcCol="182880" rtlCol="0">
            <a:normAutofit fontScale="92500" lnSpcReduction="20000"/>
          </a:bodyPr>
          <a:lstStyle>
            <a:lvl1pPr marL="461422" marR="0" indent="-452955" algn="l" defTabSz="914400" rtl="0" eaLnBrk="1" fontAlgn="base" latinLnBrk="0" hangingPunct="1">
              <a:lnSpc>
                <a:spcPct val="110000"/>
              </a:lnSpc>
              <a:spcBef>
                <a:spcPts val="1067"/>
              </a:spcBef>
              <a:spcAft>
                <a:spcPts val="1067"/>
              </a:spcAft>
              <a:buClr>
                <a:schemeClr val="bg1">
                  <a:lumMod val="65000"/>
                </a:schemeClr>
              </a:buClr>
              <a:buSzPct val="80000"/>
              <a:buFont typeface="Arial"/>
              <a:buChar char="►"/>
              <a:tabLst/>
              <a:defRPr sz="2800" kern="1200">
                <a:solidFill>
                  <a:schemeClr val="tx1"/>
                </a:solidFill>
                <a:latin typeface="+mn-lt"/>
                <a:ea typeface="+mn-ea"/>
                <a:cs typeface="+mn-cs"/>
              </a:defRPr>
            </a:lvl1pPr>
            <a:lvl2pPr marL="766214" marR="0" indent="-296326" algn="l" defTabSz="914400" rtl="0" eaLnBrk="1" fontAlgn="base" latinLnBrk="0"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sz="2400" kern="1200">
                <a:solidFill>
                  <a:schemeClr val="tx1"/>
                </a:solidFill>
                <a:latin typeface="+mn-lt"/>
                <a:ea typeface="+mn-ea"/>
                <a:cs typeface="+mn-cs"/>
              </a:defRPr>
            </a:lvl2pPr>
            <a:lvl3pPr marL="1071007" indent="-270927" algn="l" defTabSz="914400" rtl="0" eaLnBrk="1" fontAlgn="base" latinLnBrk="0" hangingPunct="1">
              <a:lnSpc>
                <a:spcPct val="110000"/>
              </a:lnSpc>
              <a:spcBef>
                <a:spcPts val="800"/>
              </a:spcBef>
              <a:spcAft>
                <a:spcPts val="800"/>
              </a:spcAft>
              <a:buClr>
                <a:schemeClr val="tx1">
                  <a:lumMod val="50000"/>
                  <a:lumOff val="50000"/>
                </a:schemeClr>
              </a:buClr>
              <a:buSzPct val="117000"/>
              <a:buFont typeface="Arial"/>
              <a:buChar char="-"/>
              <a:tabLst/>
              <a:defRPr sz="2400" b="0" i="0" kern="1200">
                <a:solidFill>
                  <a:schemeClr val="tx1"/>
                </a:solidFill>
                <a:latin typeface="Arial" panose="020B0604020202020204" pitchFamily="34" charset="0"/>
                <a:ea typeface="+mn-ea"/>
                <a:cs typeface="+mn-cs"/>
              </a:defRPr>
            </a:lvl3pPr>
            <a:lvl4pPr marL="1071007" marR="0" indent="-296326" algn="l" defTabSz="914400" rtl="0" eaLnBrk="1" fontAlgn="base" latinLnBrk="0" hangingPunct="1">
              <a:lnSpc>
                <a:spcPct val="110000"/>
              </a:lnSpc>
              <a:spcBef>
                <a:spcPts val="800"/>
              </a:spcBef>
              <a:spcAft>
                <a:spcPts val="800"/>
              </a:spcAft>
              <a:buClr>
                <a:srgbClr val="565656">
                  <a:lumMod val="50000"/>
                  <a:lumOff val="50000"/>
                </a:srgbClr>
              </a:buClr>
              <a:buSzPct val="117000"/>
              <a:buFont typeface="Arial" panose="020B0600040502020204" pitchFamily="34" charset="0"/>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pPr>
              <a:buClr>
                <a:srgbClr val="FFFFFF">
                  <a:lumMod val="65000"/>
                </a:srgbClr>
              </a:buClr>
              <a:buSzPct val="75000"/>
            </a:pPr>
            <a:r>
              <a:rPr lang="en-GB" sz="2400" b="1" dirty="0"/>
              <a:t>Complicated Subsystem</a:t>
            </a:r>
          </a:p>
          <a:p>
            <a:pPr lvl="1">
              <a:buClr>
                <a:srgbClr val="FFFFFF">
                  <a:lumMod val="50000"/>
                </a:srgbClr>
              </a:buClr>
              <a:buFont typeface="Arial" panose="020B0600040502020204" pitchFamily="34" charset="0"/>
              <a:buChar char="–"/>
            </a:pPr>
            <a:r>
              <a:rPr lang="en-GB" sz="2000" dirty="0"/>
              <a:t>Highly specialised system components</a:t>
            </a:r>
          </a:p>
          <a:p>
            <a:pPr lvl="1">
              <a:buClr>
                <a:srgbClr val="FFFFFF">
                  <a:lumMod val="50000"/>
                </a:srgbClr>
              </a:buClr>
              <a:buFont typeface="Arial" panose="020B0600040502020204" pitchFamily="34" charset="0"/>
              <a:buChar char="–"/>
            </a:pPr>
            <a:r>
              <a:rPr lang="en-GB" sz="2000" dirty="0"/>
              <a:t>Safety critical systems elements</a:t>
            </a:r>
          </a:p>
          <a:p>
            <a:pPr lvl="1">
              <a:buClr>
                <a:srgbClr val="FFFFFF">
                  <a:lumMod val="50000"/>
                </a:srgbClr>
              </a:buClr>
              <a:buFont typeface="Arial" panose="020B0600040502020204" pitchFamily="34" charset="0"/>
              <a:buChar char="–"/>
            </a:pPr>
            <a:r>
              <a:rPr lang="en-GB" sz="2000" dirty="0"/>
              <a:t>Specialty algorithm or business rules</a:t>
            </a:r>
          </a:p>
          <a:p>
            <a:pPr lvl="1">
              <a:buClr>
                <a:srgbClr val="FFFFFF">
                  <a:lumMod val="50000"/>
                </a:srgbClr>
              </a:buClr>
              <a:buFont typeface="Arial" panose="020B0600040502020204" pitchFamily="34" charset="0"/>
              <a:buChar char="–"/>
            </a:pPr>
            <a:r>
              <a:rPr lang="en-GB" sz="2000" dirty="0"/>
              <a:t>Part of a cyber-physical system</a:t>
            </a:r>
          </a:p>
          <a:p>
            <a:pPr>
              <a:buClr>
                <a:srgbClr val="FFFFFF">
                  <a:lumMod val="50000"/>
                </a:srgbClr>
              </a:buClr>
            </a:pPr>
            <a:r>
              <a:rPr lang="en-GB" sz="2400" b="1" dirty="0"/>
              <a:t>Platform</a:t>
            </a:r>
            <a:endParaRPr lang="en-GB" sz="2400" dirty="0"/>
          </a:p>
          <a:p>
            <a:pPr lvl="1">
              <a:buClr>
                <a:srgbClr val="FFFFFF">
                  <a:lumMod val="50000"/>
                </a:srgbClr>
              </a:buClr>
              <a:buFont typeface="Arial" panose="020B0600040502020204" pitchFamily="34" charset="0"/>
              <a:buChar char="–"/>
            </a:pPr>
            <a:r>
              <a:rPr lang="en-GB" sz="2000" dirty="0"/>
              <a:t>Sets of services consumed by other ARTs</a:t>
            </a:r>
          </a:p>
        </p:txBody>
      </p:sp>
    </p:spTree>
    <p:extLst>
      <p:ext uri="{BB962C8B-B14F-4D97-AF65-F5344CB8AC3E}">
        <p14:creationId xmlns:p14="http://schemas.microsoft.com/office/powerpoint/2010/main" val="4170568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654-CA90-8E4F-B7C1-68DFEF063E7E}"/>
              </a:ext>
            </a:extLst>
          </p:cNvPr>
          <p:cNvSpPr>
            <a:spLocks noGrp="1"/>
          </p:cNvSpPr>
          <p:nvPr>
            <p:ph type="title"/>
          </p:nvPr>
        </p:nvSpPr>
        <p:spPr>
          <a:xfrm>
            <a:off x="506872" y="236657"/>
            <a:ext cx="11104881" cy="402336"/>
          </a:xfrm>
        </p:spPr>
        <p:txBody>
          <a:bodyPr/>
          <a:lstStyle/>
          <a:p>
            <a:r>
              <a:rPr lang="en-US" sz="2800" dirty="0"/>
              <a:t>Participatory budgeting overview</a:t>
            </a:r>
          </a:p>
        </p:txBody>
      </p:sp>
      <p:grpSp>
        <p:nvGrpSpPr>
          <p:cNvPr id="4" name="Group 3">
            <a:extLst>
              <a:ext uri="{FF2B5EF4-FFF2-40B4-BE49-F238E27FC236}">
                <a16:creationId xmlns:a16="http://schemas.microsoft.com/office/drawing/2014/main" id="{D81392A2-8DBB-4E47-97DE-0C8E52EF36BA}"/>
              </a:ext>
            </a:extLst>
          </p:cNvPr>
          <p:cNvGrpSpPr/>
          <p:nvPr/>
        </p:nvGrpSpPr>
        <p:grpSpPr>
          <a:xfrm>
            <a:off x="470305" y="1064209"/>
            <a:ext cx="11251389" cy="5159114"/>
            <a:chOff x="422577" y="1321704"/>
            <a:chExt cx="11251389" cy="5159114"/>
          </a:xfrm>
        </p:grpSpPr>
        <p:grpSp>
          <p:nvGrpSpPr>
            <p:cNvPr id="50" name="Group 49">
              <a:extLst>
                <a:ext uri="{FF2B5EF4-FFF2-40B4-BE49-F238E27FC236}">
                  <a16:creationId xmlns:a16="http://schemas.microsoft.com/office/drawing/2014/main" id="{00A1C82F-B0DC-8B40-96F2-4F4D0A279844}"/>
                </a:ext>
              </a:extLst>
            </p:cNvPr>
            <p:cNvGrpSpPr/>
            <p:nvPr/>
          </p:nvGrpSpPr>
          <p:grpSpPr>
            <a:xfrm>
              <a:off x="422577" y="2151047"/>
              <a:ext cx="11251389" cy="4329771"/>
              <a:chOff x="346377" y="2519347"/>
              <a:chExt cx="11251389" cy="4329771"/>
            </a:xfrm>
          </p:grpSpPr>
          <p:sp>
            <p:nvSpPr>
              <p:cNvPr id="51" name="Right Arrow 50">
                <a:extLst>
                  <a:ext uri="{FF2B5EF4-FFF2-40B4-BE49-F238E27FC236}">
                    <a16:creationId xmlns:a16="http://schemas.microsoft.com/office/drawing/2014/main" id="{8759238B-83A4-9942-ABAE-E966A23F4667}"/>
                  </a:ext>
                </a:extLst>
              </p:cNvPr>
              <p:cNvSpPr/>
              <p:nvPr/>
            </p:nvSpPr>
            <p:spPr bwMode="auto">
              <a:xfrm rot="1525026">
                <a:off x="4318110" y="3941511"/>
                <a:ext cx="486778" cy="351560"/>
              </a:xfrm>
              <a:prstGeom prst="rightArrow">
                <a:avLst>
                  <a:gd name="adj1" fmla="val 35575"/>
                  <a:gd name="adj2" fmla="val 65667"/>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91440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mn-cs"/>
                </a:endParaRPr>
              </a:p>
            </p:txBody>
          </p:sp>
          <p:sp>
            <p:nvSpPr>
              <p:cNvPr id="52" name="Right Arrow 51">
                <a:extLst>
                  <a:ext uri="{FF2B5EF4-FFF2-40B4-BE49-F238E27FC236}">
                    <a16:creationId xmlns:a16="http://schemas.microsoft.com/office/drawing/2014/main" id="{B407D47D-432C-7A47-BBAA-667BD0EF18A1}"/>
                  </a:ext>
                </a:extLst>
              </p:cNvPr>
              <p:cNvSpPr/>
              <p:nvPr/>
            </p:nvSpPr>
            <p:spPr bwMode="auto">
              <a:xfrm rot="3911681">
                <a:off x="5081156" y="3359366"/>
                <a:ext cx="486778" cy="351560"/>
              </a:xfrm>
              <a:prstGeom prst="rightArrow">
                <a:avLst>
                  <a:gd name="adj1" fmla="val 35575"/>
                  <a:gd name="adj2" fmla="val 65667"/>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91440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mn-cs"/>
                </a:endParaRPr>
              </a:p>
            </p:txBody>
          </p:sp>
          <p:sp>
            <p:nvSpPr>
              <p:cNvPr id="53" name="Right Arrow 52">
                <a:extLst>
                  <a:ext uri="{FF2B5EF4-FFF2-40B4-BE49-F238E27FC236}">
                    <a16:creationId xmlns:a16="http://schemas.microsoft.com/office/drawing/2014/main" id="{907330D6-4C74-5447-A982-6068FBA3CF44}"/>
                  </a:ext>
                </a:extLst>
              </p:cNvPr>
              <p:cNvSpPr/>
              <p:nvPr/>
            </p:nvSpPr>
            <p:spPr bwMode="auto">
              <a:xfrm rot="6505100">
                <a:off x="6248721" y="3357386"/>
                <a:ext cx="486778" cy="351560"/>
              </a:xfrm>
              <a:prstGeom prst="rightArrow">
                <a:avLst>
                  <a:gd name="adj1" fmla="val 35575"/>
                  <a:gd name="adj2" fmla="val 65667"/>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91440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mn-cs"/>
                </a:endParaRPr>
              </a:p>
            </p:txBody>
          </p:sp>
          <p:sp>
            <p:nvSpPr>
              <p:cNvPr id="54" name="Right Arrow 53">
                <a:extLst>
                  <a:ext uri="{FF2B5EF4-FFF2-40B4-BE49-F238E27FC236}">
                    <a16:creationId xmlns:a16="http://schemas.microsoft.com/office/drawing/2014/main" id="{CCAEE5B8-182B-514D-8490-B0D9D7EE4969}"/>
                  </a:ext>
                </a:extLst>
              </p:cNvPr>
              <p:cNvSpPr/>
              <p:nvPr/>
            </p:nvSpPr>
            <p:spPr bwMode="auto">
              <a:xfrm rot="8881661">
                <a:off x="7044802" y="4002032"/>
                <a:ext cx="486778" cy="351560"/>
              </a:xfrm>
              <a:prstGeom prst="rightArrow">
                <a:avLst>
                  <a:gd name="adj1" fmla="val 35575"/>
                  <a:gd name="adj2" fmla="val 65667"/>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91440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mn-cs"/>
                </a:endParaRPr>
              </a:p>
            </p:txBody>
          </p:sp>
          <p:grpSp>
            <p:nvGrpSpPr>
              <p:cNvPr id="55" name="Group 54">
                <a:extLst>
                  <a:ext uri="{FF2B5EF4-FFF2-40B4-BE49-F238E27FC236}">
                    <a16:creationId xmlns:a16="http://schemas.microsoft.com/office/drawing/2014/main" id="{489DD7CC-37EC-4443-A32E-1020ECE7F1A5}"/>
                  </a:ext>
                </a:extLst>
              </p:cNvPr>
              <p:cNvGrpSpPr/>
              <p:nvPr/>
            </p:nvGrpSpPr>
            <p:grpSpPr>
              <a:xfrm>
                <a:off x="2066375" y="3753717"/>
                <a:ext cx="2036741" cy="898457"/>
                <a:chOff x="1497733" y="2862163"/>
                <a:chExt cx="2036741" cy="898457"/>
              </a:xfrm>
            </p:grpSpPr>
            <p:sp>
              <p:nvSpPr>
                <p:cNvPr id="84" name="TextBox 83">
                  <a:extLst>
                    <a:ext uri="{FF2B5EF4-FFF2-40B4-BE49-F238E27FC236}">
                      <a16:creationId xmlns:a16="http://schemas.microsoft.com/office/drawing/2014/main" id="{D0401028-0643-9E40-A59C-DF12710C2776}"/>
                    </a:ext>
                  </a:extLst>
                </p:cNvPr>
                <p:cNvSpPr txBox="1"/>
                <p:nvPr/>
              </p:nvSpPr>
              <p:spPr>
                <a:xfrm>
                  <a:off x="1497734" y="3433543"/>
                  <a:ext cx="2036740" cy="32707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65656"/>
                      </a:solidFill>
                      <a:effectLst/>
                      <a:uLnTx/>
                      <a:uFillTx/>
                      <a:latin typeface="Arial" panose="020B0604020202020204" pitchFamily="34" charset="0"/>
                      <a:ea typeface="+mn-ea"/>
                      <a:cs typeface="Arial" panose="020B0604020202020204" pitchFamily="34" charset="0"/>
                    </a:rPr>
                    <a:t>Business Context</a:t>
                  </a:r>
                </a:p>
              </p:txBody>
            </p:sp>
            <p:grpSp>
              <p:nvGrpSpPr>
                <p:cNvPr id="85" name="Group 84">
                  <a:extLst>
                    <a:ext uri="{FF2B5EF4-FFF2-40B4-BE49-F238E27FC236}">
                      <a16:creationId xmlns:a16="http://schemas.microsoft.com/office/drawing/2014/main" id="{E0644C40-7746-C748-97D0-6FCDD7557AB6}"/>
                    </a:ext>
                  </a:extLst>
                </p:cNvPr>
                <p:cNvGrpSpPr/>
                <p:nvPr/>
              </p:nvGrpSpPr>
              <p:grpSpPr>
                <a:xfrm>
                  <a:off x="1497733" y="2862163"/>
                  <a:ext cx="2036741" cy="527762"/>
                  <a:chOff x="1497733" y="2862163"/>
                  <a:chExt cx="2036741" cy="527762"/>
                </a:xfrm>
              </p:grpSpPr>
              <p:pic>
                <p:nvPicPr>
                  <p:cNvPr id="86" name="Picture 85">
                    <a:extLst>
                      <a:ext uri="{FF2B5EF4-FFF2-40B4-BE49-F238E27FC236}">
                        <a16:creationId xmlns:a16="http://schemas.microsoft.com/office/drawing/2014/main" id="{AD33DE16-A1B8-AF4A-A7BC-166FC3C5280F}"/>
                      </a:ext>
                    </a:extLst>
                  </p:cNvPr>
                  <p:cNvPicPr>
                    <a:picLocks noChangeAspect="1"/>
                  </p:cNvPicPr>
                  <p:nvPr/>
                </p:nvPicPr>
                <p:blipFill>
                  <a:blip r:embed="rId3"/>
                  <a:stretch>
                    <a:fillRect/>
                  </a:stretch>
                </p:blipFill>
                <p:spPr>
                  <a:xfrm>
                    <a:off x="2966354" y="2958533"/>
                    <a:ext cx="568120" cy="410139"/>
                  </a:xfrm>
                  <a:prstGeom prst="rect">
                    <a:avLst/>
                  </a:prstGeom>
                </p:spPr>
              </p:pic>
              <p:pic>
                <p:nvPicPr>
                  <p:cNvPr id="87" name="Picture 86">
                    <a:extLst>
                      <a:ext uri="{FF2B5EF4-FFF2-40B4-BE49-F238E27FC236}">
                        <a16:creationId xmlns:a16="http://schemas.microsoft.com/office/drawing/2014/main" id="{2A91BC7F-3E11-CB45-B26A-97A73C7E5D07}"/>
                      </a:ext>
                    </a:extLst>
                  </p:cNvPr>
                  <p:cNvPicPr>
                    <a:picLocks noChangeAspect="1"/>
                  </p:cNvPicPr>
                  <p:nvPr/>
                </p:nvPicPr>
                <p:blipFill>
                  <a:blip r:embed="rId4">
                    <a:duotone>
                      <a:schemeClr val="accent1">
                        <a:shade val="45000"/>
                        <a:satMod val="135000"/>
                      </a:schemeClr>
                      <a:prstClr val="white"/>
                    </a:duotone>
                    <a:lum bright="20000" contrast="-40000"/>
                  </a:blip>
                  <a:stretch>
                    <a:fillRect/>
                  </a:stretch>
                </p:blipFill>
                <p:spPr>
                  <a:xfrm>
                    <a:off x="1497733" y="2862163"/>
                    <a:ext cx="527762" cy="527762"/>
                  </a:xfrm>
                  <a:prstGeom prst="rect">
                    <a:avLst/>
                  </a:prstGeom>
                </p:spPr>
              </p:pic>
              <p:pic>
                <p:nvPicPr>
                  <p:cNvPr id="88" name="Picture 87">
                    <a:extLst>
                      <a:ext uri="{FF2B5EF4-FFF2-40B4-BE49-F238E27FC236}">
                        <a16:creationId xmlns:a16="http://schemas.microsoft.com/office/drawing/2014/main" id="{0D7CD6B2-3D38-7C40-9521-EB1C566FFC3E}"/>
                      </a:ext>
                    </a:extLst>
                  </p:cNvPr>
                  <p:cNvPicPr>
                    <a:picLocks noChangeAspect="1"/>
                  </p:cNvPicPr>
                  <p:nvPr/>
                </p:nvPicPr>
                <p:blipFill>
                  <a:blip r:embed="rId5"/>
                  <a:stretch>
                    <a:fillRect/>
                  </a:stretch>
                </p:blipFill>
                <p:spPr>
                  <a:xfrm>
                    <a:off x="2269560" y="2993150"/>
                    <a:ext cx="472889" cy="363062"/>
                  </a:xfrm>
                  <a:prstGeom prst="rect">
                    <a:avLst/>
                  </a:prstGeom>
                </p:spPr>
              </p:pic>
            </p:grpSp>
          </p:grpSp>
          <p:grpSp>
            <p:nvGrpSpPr>
              <p:cNvPr id="56" name="Group 55">
                <a:extLst>
                  <a:ext uri="{FF2B5EF4-FFF2-40B4-BE49-F238E27FC236}">
                    <a16:creationId xmlns:a16="http://schemas.microsoft.com/office/drawing/2014/main" id="{D500F415-A264-1F43-B154-79392D543AA0}"/>
                  </a:ext>
                </a:extLst>
              </p:cNvPr>
              <p:cNvGrpSpPr/>
              <p:nvPr/>
            </p:nvGrpSpPr>
            <p:grpSpPr>
              <a:xfrm>
                <a:off x="3239586" y="2523999"/>
                <a:ext cx="2217656" cy="676883"/>
                <a:chOff x="9018136" y="3337445"/>
                <a:chExt cx="2217656" cy="676883"/>
              </a:xfrm>
            </p:grpSpPr>
            <p:sp>
              <p:nvSpPr>
                <p:cNvPr id="81" name="TextBox 80">
                  <a:extLst>
                    <a:ext uri="{FF2B5EF4-FFF2-40B4-BE49-F238E27FC236}">
                      <a16:creationId xmlns:a16="http://schemas.microsoft.com/office/drawing/2014/main" id="{3482E091-D994-C94E-8961-9A23F37F6F59}"/>
                    </a:ext>
                  </a:extLst>
                </p:cNvPr>
                <p:cNvSpPr txBox="1"/>
                <p:nvPr/>
              </p:nvSpPr>
              <p:spPr>
                <a:xfrm>
                  <a:off x="9074921" y="3429928"/>
                  <a:ext cx="21608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65656"/>
                      </a:solidFill>
                      <a:effectLst/>
                      <a:uLnTx/>
                      <a:uFillTx/>
                      <a:latin typeface="Arial"/>
                      <a:ea typeface="+mn-ea"/>
                      <a:cs typeface="+mn-cs"/>
                    </a:rPr>
                    <a:t>Total Portfolio Budget and Guardrails</a:t>
                  </a:r>
                </a:p>
              </p:txBody>
            </p:sp>
            <p:cxnSp>
              <p:nvCxnSpPr>
                <p:cNvPr id="82" name="Straight Connector 81">
                  <a:extLst>
                    <a:ext uri="{FF2B5EF4-FFF2-40B4-BE49-F238E27FC236}">
                      <a16:creationId xmlns:a16="http://schemas.microsoft.com/office/drawing/2014/main" id="{313C4EC0-FB34-BE46-9FDD-7D79036C8431}"/>
                    </a:ext>
                  </a:extLst>
                </p:cNvPr>
                <p:cNvCxnSpPr>
                  <a:cxnSpLocks/>
                </p:cNvCxnSpPr>
                <p:nvPr/>
              </p:nvCxnSpPr>
              <p:spPr bwMode="auto">
                <a:xfrm>
                  <a:off x="9018136" y="3337445"/>
                  <a:ext cx="1828800" cy="0"/>
                </a:xfrm>
                <a:prstGeom prst="line">
                  <a:avLst/>
                </a:prstGeom>
                <a:solidFill>
                  <a:schemeClr val="accent1"/>
                </a:solidFill>
                <a:ln w="31750" cap="flat" cmpd="sng" algn="ctr">
                  <a:solidFill>
                    <a:schemeClr val="bg2">
                      <a:lumMod val="75000"/>
                    </a:schemeClr>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F3B9A854-6CDD-B540-B77B-D7B2C8746520}"/>
                    </a:ext>
                  </a:extLst>
                </p:cNvPr>
                <p:cNvCxnSpPr>
                  <a:cxnSpLocks/>
                </p:cNvCxnSpPr>
                <p:nvPr/>
              </p:nvCxnSpPr>
              <p:spPr bwMode="auto">
                <a:xfrm>
                  <a:off x="9018136" y="4014328"/>
                  <a:ext cx="1828800" cy="0"/>
                </a:xfrm>
                <a:prstGeom prst="line">
                  <a:avLst/>
                </a:prstGeom>
                <a:solidFill>
                  <a:schemeClr val="accent1"/>
                </a:solidFill>
                <a:ln w="31750" cap="flat" cmpd="sng" algn="ctr">
                  <a:solidFill>
                    <a:schemeClr val="bg2">
                      <a:lumMod val="75000"/>
                    </a:schemeClr>
                  </a:solidFill>
                  <a:prstDash val="solid"/>
                  <a:round/>
                  <a:headEnd type="none" w="med" len="med"/>
                  <a:tailEnd type="none" w="med" len="med"/>
                </a:ln>
                <a:effectLst/>
              </p:spPr>
            </p:cxnSp>
          </p:grpSp>
          <p:sp>
            <p:nvSpPr>
              <p:cNvPr id="78" name="TextBox 77">
                <a:extLst>
                  <a:ext uri="{FF2B5EF4-FFF2-40B4-BE49-F238E27FC236}">
                    <a16:creationId xmlns:a16="http://schemas.microsoft.com/office/drawing/2014/main" id="{97B67EE1-0795-3944-A79C-9EC9DEBCCE54}"/>
                  </a:ext>
                </a:extLst>
              </p:cNvPr>
              <p:cNvSpPr txBox="1"/>
              <p:nvPr/>
            </p:nvSpPr>
            <p:spPr>
              <a:xfrm>
                <a:off x="5545124" y="2743537"/>
                <a:ext cx="23038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65656"/>
                    </a:solidFill>
                    <a:effectLst/>
                    <a:uLnTx/>
                    <a:uFillTx/>
                    <a:latin typeface="Arial"/>
                    <a:ea typeface="+mn-ea"/>
                    <a:cs typeface="+mn-cs"/>
                  </a:rPr>
                  <a:t>Run the Business (RtB) Solution Investments</a:t>
                </a:r>
              </a:p>
            </p:txBody>
          </p:sp>
          <p:sp>
            <p:nvSpPr>
              <p:cNvPr id="75" name="TextBox 74">
                <a:extLst>
                  <a:ext uri="{FF2B5EF4-FFF2-40B4-BE49-F238E27FC236}">
                    <a16:creationId xmlns:a16="http://schemas.microsoft.com/office/drawing/2014/main" id="{AD0AA0FC-0CA2-B540-BE22-1299C1A79807}"/>
                  </a:ext>
                </a:extLst>
              </p:cNvPr>
              <p:cNvSpPr txBox="1"/>
              <p:nvPr/>
            </p:nvSpPr>
            <p:spPr>
              <a:xfrm>
                <a:off x="7458767" y="4174798"/>
                <a:ext cx="2303825" cy="523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65656"/>
                    </a:solidFill>
                    <a:effectLst/>
                    <a:uLnTx/>
                    <a:uFillTx/>
                    <a:latin typeface="Arial"/>
                    <a:ea typeface="+mn-ea"/>
                    <a:cs typeface="+mn-cs"/>
                  </a:rPr>
                  <a:t>Grow the Business (GtB) Epics Investments</a:t>
                </a:r>
              </a:p>
            </p:txBody>
          </p:sp>
          <p:grpSp>
            <p:nvGrpSpPr>
              <p:cNvPr id="59" name="Group 58">
                <a:extLst>
                  <a:ext uri="{FF2B5EF4-FFF2-40B4-BE49-F238E27FC236}">
                    <a16:creationId xmlns:a16="http://schemas.microsoft.com/office/drawing/2014/main" id="{47629750-89A6-384F-AAA5-95165825E804}"/>
                  </a:ext>
                </a:extLst>
              </p:cNvPr>
              <p:cNvGrpSpPr/>
              <p:nvPr/>
            </p:nvGrpSpPr>
            <p:grpSpPr>
              <a:xfrm>
                <a:off x="346377" y="4309189"/>
                <a:ext cx="11251389" cy="2539929"/>
                <a:chOff x="506873" y="3808560"/>
                <a:chExt cx="11251389" cy="2539929"/>
              </a:xfrm>
            </p:grpSpPr>
            <p:sp>
              <p:nvSpPr>
                <p:cNvPr id="61" name="Right Arrow 60">
                  <a:extLst>
                    <a:ext uri="{FF2B5EF4-FFF2-40B4-BE49-F238E27FC236}">
                      <a16:creationId xmlns:a16="http://schemas.microsoft.com/office/drawing/2014/main" id="{FF986E91-242C-6745-A321-8F9D6B7C6259}"/>
                    </a:ext>
                  </a:extLst>
                </p:cNvPr>
                <p:cNvSpPr/>
                <p:nvPr/>
              </p:nvSpPr>
              <p:spPr bwMode="auto">
                <a:xfrm>
                  <a:off x="4133596" y="4611457"/>
                  <a:ext cx="4029405" cy="565489"/>
                </a:xfrm>
                <a:prstGeom prst="rightArrow">
                  <a:avLst>
                    <a:gd name="adj1" fmla="val 50000"/>
                    <a:gd name="adj2" fmla="val 58455"/>
                  </a:avLst>
                </a:prstGeom>
                <a:solidFill>
                  <a:schemeClr val="accent3"/>
                </a:solidFill>
                <a:ln w="38100" cap="flat" cmpd="sng" algn="ctr">
                  <a:solidFill>
                    <a:schemeClr val="bg1"/>
                  </a:solid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914400" rtl="0" eaLnBrk="0" fontAlgn="auto" latinLnBrk="0" hangingPunct="0">
                    <a:lnSpc>
                      <a:spcPct val="100000"/>
                    </a:lnSpc>
                    <a:spcBef>
                      <a:spcPct val="20000"/>
                    </a:spcBef>
                    <a:spcAft>
                      <a:spcPts val="0"/>
                    </a:spcAft>
                    <a:buClrTx/>
                    <a:buSzTx/>
                    <a:buFontTx/>
                    <a:buNone/>
                    <a:tabLst/>
                    <a:defRPr/>
                  </a:pPr>
                  <a:endParaRPr kumimoji="0" lang="en-US" sz="2933" b="0" i="1" u="none" strike="noStrike" kern="1200" cap="none" spc="0" normalizeH="0" baseline="0" noProof="0" dirty="0">
                    <a:ln>
                      <a:noFill/>
                    </a:ln>
                    <a:solidFill>
                      <a:srgbClr val="565656"/>
                    </a:solidFill>
                    <a:effectLst/>
                    <a:uLnTx/>
                    <a:uFillTx/>
                    <a:latin typeface="Arial"/>
                    <a:ea typeface="+mn-ea"/>
                    <a:cs typeface="+mn-cs"/>
                  </a:endParaRPr>
                </a:p>
              </p:txBody>
            </p:sp>
            <p:grpSp>
              <p:nvGrpSpPr>
                <p:cNvPr id="62" name="Group 61">
                  <a:extLst>
                    <a:ext uri="{FF2B5EF4-FFF2-40B4-BE49-F238E27FC236}">
                      <a16:creationId xmlns:a16="http://schemas.microsoft.com/office/drawing/2014/main" id="{46CEF99D-0FE2-8842-8CCB-E08D0FE2BA7E}"/>
                    </a:ext>
                  </a:extLst>
                </p:cNvPr>
                <p:cNvGrpSpPr>
                  <a:grpSpLocks noChangeAspect="1"/>
                </p:cNvGrpSpPr>
                <p:nvPr/>
              </p:nvGrpSpPr>
              <p:grpSpPr>
                <a:xfrm>
                  <a:off x="4940798" y="3808560"/>
                  <a:ext cx="2335617" cy="2084801"/>
                  <a:chOff x="595494" y="2702943"/>
                  <a:chExt cx="2668204" cy="2535440"/>
                </a:xfrm>
              </p:grpSpPr>
              <p:pic>
                <p:nvPicPr>
                  <p:cNvPr id="68" name="Picture 67">
                    <a:extLst>
                      <a:ext uri="{FF2B5EF4-FFF2-40B4-BE49-F238E27FC236}">
                        <a16:creationId xmlns:a16="http://schemas.microsoft.com/office/drawing/2014/main" id="{BEECA89F-8D6C-7542-B57C-E3D2D36D2A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494" y="2702943"/>
                    <a:ext cx="2668204" cy="2535440"/>
                  </a:xfrm>
                  <a:prstGeom prst="rect">
                    <a:avLst/>
                  </a:prstGeom>
                </p:spPr>
              </p:pic>
              <p:pic>
                <p:nvPicPr>
                  <p:cNvPr id="69" name="Picture 68">
                    <a:extLst>
                      <a:ext uri="{FF2B5EF4-FFF2-40B4-BE49-F238E27FC236}">
                        <a16:creationId xmlns:a16="http://schemas.microsoft.com/office/drawing/2014/main" id="{3F419E8C-4B19-BA48-AA00-39DADABBB6DB}"/>
                      </a:ext>
                    </a:extLst>
                  </p:cNvPr>
                  <p:cNvPicPr>
                    <a:picLocks noChangeAspect="1"/>
                  </p:cNvPicPr>
                  <p:nvPr/>
                </p:nvPicPr>
                <p:blipFill>
                  <a:blip r:embed="rId7"/>
                  <a:stretch>
                    <a:fillRect/>
                  </a:stretch>
                </p:blipFill>
                <p:spPr>
                  <a:xfrm rot="7517840">
                    <a:off x="1618557" y="3258329"/>
                    <a:ext cx="213763" cy="297814"/>
                  </a:xfrm>
                  <a:prstGeom prst="rect">
                    <a:avLst/>
                  </a:prstGeom>
                </p:spPr>
              </p:pic>
              <p:pic>
                <p:nvPicPr>
                  <p:cNvPr id="70" name="Picture 69">
                    <a:extLst>
                      <a:ext uri="{FF2B5EF4-FFF2-40B4-BE49-F238E27FC236}">
                        <a16:creationId xmlns:a16="http://schemas.microsoft.com/office/drawing/2014/main" id="{008F7587-3B33-744F-ABE9-A6838A17C491}"/>
                      </a:ext>
                    </a:extLst>
                  </p:cNvPr>
                  <p:cNvPicPr>
                    <a:picLocks noChangeAspect="1"/>
                  </p:cNvPicPr>
                  <p:nvPr/>
                </p:nvPicPr>
                <p:blipFill>
                  <a:blip r:embed="rId7"/>
                  <a:stretch>
                    <a:fillRect/>
                  </a:stretch>
                </p:blipFill>
                <p:spPr>
                  <a:xfrm rot="560233">
                    <a:off x="1875291" y="3834654"/>
                    <a:ext cx="213763" cy="297814"/>
                  </a:xfrm>
                  <a:prstGeom prst="rect">
                    <a:avLst/>
                  </a:prstGeom>
                </p:spPr>
              </p:pic>
              <p:pic>
                <p:nvPicPr>
                  <p:cNvPr id="71" name="Picture 70">
                    <a:extLst>
                      <a:ext uri="{FF2B5EF4-FFF2-40B4-BE49-F238E27FC236}">
                        <a16:creationId xmlns:a16="http://schemas.microsoft.com/office/drawing/2014/main" id="{F782F7A1-D484-8041-9475-B2B95CCCE17A}"/>
                      </a:ext>
                    </a:extLst>
                  </p:cNvPr>
                  <p:cNvPicPr>
                    <a:picLocks noChangeAspect="1"/>
                  </p:cNvPicPr>
                  <p:nvPr/>
                </p:nvPicPr>
                <p:blipFill>
                  <a:blip r:embed="rId7"/>
                  <a:stretch>
                    <a:fillRect/>
                  </a:stretch>
                </p:blipFill>
                <p:spPr>
                  <a:xfrm rot="19703618">
                    <a:off x="2137753" y="3729631"/>
                    <a:ext cx="213763" cy="297814"/>
                  </a:xfrm>
                  <a:prstGeom prst="rect">
                    <a:avLst/>
                  </a:prstGeom>
                </p:spPr>
              </p:pic>
              <p:pic>
                <p:nvPicPr>
                  <p:cNvPr id="72" name="Picture 71">
                    <a:extLst>
                      <a:ext uri="{FF2B5EF4-FFF2-40B4-BE49-F238E27FC236}">
                        <a16:creationId xmlns:a16="http://schemas.microsoft.com/office/drawing/2014/main" id="{AE006000-8855-6D45-ACE4-0E4539341FC9}"/>
                      </a:ext>
                    </a:extLst>
                  </p:cNvPr>
                  <p:cNvPicPr>
                    <a:picLocks noChangeAspect="1"/>
                  </p:cNvPicPr>
                  <p:nvPr/>
                </p:nvPicPr>
                <p:blipFill>
                  <a:blip r:embed="rId7"/>
                  <a:stretch>
                    <a:fillRect/>
                  </a:stretch>
                </p:blipFill>
                <p:spPr>
                  <a:xfrm rot="17339954">
                    <a:off x="2242504" y="3410521"/>
                    <a:ext cx="213763" cy="297814"/>
                  </a:xfrm>
                  <a:prstGeom prst="rect">
                    <a:avLst/>
                  </a:prstGeom>
                </p:spPr>
              </p:pic>
              <p:pic>
                <p:nvPicPr>
                  <p:cNvPr id="73" name="Picture 72">
                    <a:extLst>
                      <a:ext uri="{FF2B5EF4-FFF2-40B4-BE49-F238E27FC236}">
                        <a16:creationId xmlns:a16="http://schemas.microsoft.com/office/drawing/2014/main" id="{2168C91A-910F-8542-AF4B-F2554A1751EE}"/>
                      </a:ext>
                    </a:extLst>
                  </p:cNvPr>
                  <p:cNvPicPr>
                    <a:picLocks noChangeAspect="1"/>
                  </p:cNvPicPr>
                  <p:nvPr/>
                </p:nvPicPr>
                <p:blipFill>
                  <a:blip r:embed="rId7"/>
                  <a:stretch>
                    <a:fillRect/>
                  </a:stretch>
                </p:blipFill>
                <p:spPr>
                  <a:xfrm rot="10273188">
                    <a:off x="1892231" y="3091015"/>
                    <a:ext cx="213763" cy="297814"/>
                  </a:xfrm>
                  <a:prstGeom prst="rect">
                    <a:avLst/>
                  </a:prstGeom>
                </p:spPr>
              </p:pic>
              <p:pic>
                <p:nvPicPr>
                  <p:cNvPr id="74" name="Picture 73">
                    <a:extLst>
                      <a:ext uri="{FF2B5EF4-FFF2-40B4-BE49-F238E27FC236}">
                        <a16:creationId xmlns:a16="http://schemas.microsoft.com/office/drawing/2014/main" id="{CEBD0EE6-C4C1-D242-BDF4-83029DFC5A38}"/>
                      </a:ext>
                    </a:extLst>
                  </p:cNvPr>
                  <p:cNvPicPr>
                    <a:picLocks noChangeAspect="1"/>
                  </p:cNvPicPr>
                  <p:nvPr/>
                </p:nvPicPr>
                <p:blipFill>
                  <a:blip r:embed="rId7"/>
                  <a:stretch>
                    <a:fillRect/>
                  </a:stretch>
                </p:blipFill>
                <p:spPr>
                  <a:xfrm rot="1091175">
                    <a:off x="1502600" y="3745597"/>
                    <a:ext cx="213763" cy="297814"/>
                  </a:xfrm>
                  <a:prstGeom prst="rect">
                    <a:avLst/>
                  </a:prstGeom>
                </p:spPr>
              </p:pic>
            </p:grpSp>
            <p:sp>
              <p:nvSpPr>
                <p:cNvPr id="63" name="TextBox 62">
                  <a:extLst>
                    <a:ext uri="{FF2B5EF4-FFF2-40B4-BE49-F238E27FC236}">
                      <a16:creationId xmlns:a16="http://schemas.microsoft.com/office/drawing/2014/main" id="{16128B7C-291B-8D44-81F5-614F537482A5}"/>
                    </a:ext>
                  </a:extLst>
                </p:cNvPr>
                <p:cNvSpPr txBox="1"/>
                <p:nvPr/>
              </p:nvSpPr>
              <p:spPr>
                <a:xfrm>
                  <a:off x="4154756" y="5979157"/>
                  <a:ext cx="40294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65656"/>
                      </a:solidFill>
                      <a:effectLst/>
                      <a:uLnTx/>
                      <a:uFillTx/>
                      <a:latin typeface="Arial"/>
                      <a:ea typeface="+mn-ea"/>
                      <a:cs typeface="+mn-cs"/>
                    </a:rPr>
                    <a:t>Participatory Budgeting Forums</a:t>
                  </a:r>
                </a:p>
              </p:txBody>
            </p:sp>
            <p:sp>
              <p:nvSpPr>
                <p:cNvPr id="64" name="TextBox 63">
                  <a:extLst>
                    <a:ext uri="{FF2B5EF4-FFF2-40B4-BE49-F238E27FC236}">
                      <a16:creationId xmlns:a16="http://schemas.microsoft.com/office/drawing/2014/main" id="{596C1153-143A-A347-9007-07DB214F152F}"/>
                    </a:ext>
                  </a:extLst>
                </p:cNvPr>
                <p:cNvSpPr txBox="1"/>
                <p:nvPr/>
              </p:nvSpPr>
              <p:spPr>
                <a:xfrm>
                  <a:off x="8275825" y="5555968"/>
                  <a:ext cx="328901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65656"/>
                      </a:solidFill>
                      <a:effectLst/>
                      <a:uLnTx/>
                      <a:uFillTx/>
                      <a:latin typeface="Arial"/>
                      <a:ea typeface="+mn-ea"/>
                      <a:cs typeface="+mn-cs"/>
                    </a:rPr>
                    <a:t>New Value Stream Budgets</a:t>
                  </a:r>
                </a:p>
              </p:txBody>
            </p:sp>
            <p:sp>
              <p:nvSpPr>
                <p:cNvPr id="65" name="TextBox 64">
                  <a:extLst>
                    <a:ext uri="{FF2B5EF4-FFF2-40B4-BE49-F238E27FC236}">
                      <a16:creationId xmlns:a16="http://schemas.microsoft.com/office/drawing/2014/main" id="{0A4C731B-5472-134E-A524-1AC789453C1A}"/>
                    </a:ext>
                  </a:extLst>
                </p:cNvPr>
                <p:cNvSpPr txBox="1"/>
                <p:nvPr/>
              </p:nvSpPr>
              <p:spPr>
                <a:xfrm>
                  <a:off x="506873" y="5555968"/>
                  <a:ext cx="328901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65656"/>
                      </a:solidFill>
                      <a:effectLst/>
                      <a:uLnTx/>
                      <a:uFillTx/>
                      <a:latin typeface="Arial"/>
                      <a:ea typeface="+mn-ea"/>
                      <a:cs typeface="+mn-cs"/>
                    </a:rPr>
                    <a:t>Current Value Stream Budgets</a:t>
                  </a:r>
                </a:p>
              </p:txBody>
            </p:sp>
            <p:pic>
              <p:nvPicPr>
                <p:cNvPr id="66" name="Picture 65">
                  <a:extLst>
                    <a:ext uri="{FF2B5EF4-FFF2-40B4-BE49-F238E27FC236}">
                      <a16:creationId xmlns:a16="http://schemas.microsoft.com/office/drawing/2014/main" id="{19B4F0E0-3BE5-8745-B3D1-A53B1CF8C7F7}"/>
                    </a:ext>
                  </a:extLst>
                </p:cNvPr>
                <p:cNvPicPr>
                  <a:picLocks noChangeAspect="1"/>
                </p:cNvPicPr>
                <p:nvPr/>
              </p:nvPicPr>
              <p:blipFill>
                <a:blip r:embed="rId8"/>
                <a:stretch>
                  <a:fillRect/>
                </a:stretch>
              </p:blipFill>
              <p:spPr>
                <a:xfrm>
                  <a:off x="523414" y="4334078"/>
                  <a:ext cx="3482437" cy="1083145"/>
                </a:xfrm>
                <a:prstGeom prst="rect">
                  <a:avLst/>
                </a:prstGeom>
              </p:spPr>
            </p:pic>
            <p:pic>
              <p:nvPicPr>
                <p:cNvPr id="67" name="Picture 66">
                  <a:extLst>
                    <a:ext uri="{FF2B5EF4-FFF2-40B4-BE49-F238E27FC236}">
                      <a16:creationId xmlns:a16="http://schemas.microsoft.com/office/drawing/2014/main" id="{BF323E14-5495-294B-8EEE-9E334401DAEA}"/>
                    </a:ext>
                  </a:extLst>
                </p:cNvPr>
                <p:cNvPicPr>
                  <a:picLocks noChangeAspect="1"/>
                </p:cNvPicPr>
                <p:nvPr/>
              </p:nvPicPr>
              <p:blipFill>
                <a:blip r:embed="rId8"/>
                <a:stretch>
                  <a:fillRect/>
                </a:stretch>
              </p:blipFill>
              <p:spPr>
                <a:xfrm>
                  <a:off x="8275825" y="4334078"/>
                  <a:ext cx="3482437" cy="1083145"/>
                </a:xfrm>
                <a:prstGeom prst="rect">
                  <a:avLst/>
                </a:prstGeom>
              </p:spPr>
            </p:pic>
          </p:grpSp>
          <p:sp>
            <p:nvSpPr>
              <p:cNvPr id="60" name="Oval 59">
                <a:extLst>
                  <a:ext uri="{FF2B5EF4-FFF2-40B4-BE49-F238E27FC236}">
                    <a16:creationId xmlns:a16="http://schemas.microsoft.com/office/drawing/2014/main" id="{90DFF1C4-48FB-7149-B468-9EBEA9CB4DF9}"/>
                  </a:ext>
                </a:extLst>
              </p:cNvPr>
              <p:cNvSpPr>
                <a:spLocks noChangeAspect="1"/>
              </p:cNvSpPr>
              <p:nvPr/>
            </p:nvSpPr>
            <p:spPr bwMode="auto">
              <a:xfrm>
                <a:off x="2627124" y="2519347"/>
                <a:ext cx="628698" cy="630936"/>
              </a:xfrm>
              <a:prstGeom prst="ellipse">
                <a:avLst/>
              </a:prstGeom>
              <a:solidFill>
                <a:srgbClr val="7EAB55"/>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914400" rtl="0" eaLnBrk="0" fontAlgn="auto" latinLnBrk="0" hangingPunct="0">
                  <a:lnSpc>
                    <a:spcPct val="100000"/>
                  </a:lnSpc>
                  <a:spcBef>
                    <a:spcPct val="20000"/>
                  </a:spcBef>
                  <a:spcAft>
                    <a:spcPts val="0"/>
                  </a:spcAft>
                  <a:buClrTx/>
                  <a:buSzTx/>
                  <a:buFontTx/>
                  <a:buNone/>
                  <a:tabLst/>
                  <a:defRPr/>
                </a:pPr>
                <a:endParaRPr kumimoji="0" lang="en-US" sz="2800" b="0" i="1" u="none" strike="noStrike" kern="1200" cap="none" spc="0" normalizeH="0" baseline="0" noProof="0" dirty="0">
                  <a:ln>
                    <a:noFill/>
                  </a:ln>
                  <a:solidFill>
                    <a:srgbClr val="565656"/>
                  </a:solidFill>
                  <a:effectLst/>
                  <a:uLnTx/>
                  <a:uFillTx/>
                  <a:latin typeface="Arial"/>
                  <a:ea typeface="+mn-ea"/>
                  <a:cs typeface="+mn-cs"/>
                </a:endParaRPr>
              </a:p>
            </p:txBody>
          </p:sp>
        </p:grpSp>
        <p:sp>
          <p:nvSpPr>
            <p:cNvPr id="89" name="Can 88">
              <a:extLst>
                <a:ext uri="{FF2B5EF4-FFF2-40B4-BE49-F238E27FC236}">
                  <a16:creationId xmlns:a16="http://schemas.microsoft.com/office/drawing/2014/main" id="{D4FD24E7-45B0-684D-860D-33BF0800C7A0}"/>
                </a:ext>
              </a:extLst>
            </p:cNvPr>
            <p:cNvSpPr/>
            <p:nvPr/>
          </p:nvSpPr>
          <p:spPr>
            <a:xfrm>
              <a:off x="6087640" y="1321704"/>
              <a:ext cx="1243584" cy="1014984"/>
            </a:xfrm>
            <a:prstGeom prst="ca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Baseline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Solution Investments</a:t>
              </a:r>
              <a:br>
                <a:rPr kumimoji="0" lang="en-US" sz="1400" b="0" i="0" u="none" strike="noStrike" kern="1200" cap="none" spc="0" normalizeH="0" baseline="0" noProof="0" dirty="0">
                  <a:ln>
                    <a:noFill/>
                  </a:ln>
                  <a:solidFill>
                    <a:srgbClr val="FFFFFF"/>
                  </a:solidFill>
                  <a:effectLst/>
                  <a:uLnTx/>
                  <a:uFillTx/>
                  <a:latin typeface="Arial"/>
                  <a:ea typeface="+mn-ea"/>
                  <a:cs typeface="+mn-cs"/>
                </a:rPr>
              </a:b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90" name="Can 89">
              <a:extLst>
                <a:ext uri="{FF2B5EF4-FFF2-40B4-BE49-F238E27FC236}">
                  <a16:creationId xmlns:a16="http://schemas.microsoft.com/office/drawing/2014/main" id="{0673EC32-4C9C-5F43-A614-41E13543AA40}"/>
                </a:ext>
              </a:extLst>
            </p:cNvPr>
            <p:cNvSpPr/>
            <p:nvPr/>
          </p:nvSpPr>
          <p:spPr>
            <a:xfrm>
              <a:off x="8003951" y="2771401"/>
              <a:ext cx="1241691" cy="1013793"/>
            </a:xfrm>
            <a:prstGeom prst="can">
              <a:avLst/>
            </a:prstGeom>
            <a:solidFill>
              <a:schemeClr val="accent2"/>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Proposed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 Solution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 Initiatives</a:t>
              </a:r>
            </a:p>
          </p:txBody>
        </p:sp>
      </p:grpSp>
    </p:spTree>
    <p:extLst>
      <p:ext uri="{BB962C8B-B14F-4D97-AF65-F5344CB8AC3E}">
        <p14:creationId xmlns:p14="http://schemas.microsoft.com/office/powerpoint/2010/main" val="1757338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7217037-F445-9143-AD16-529805CFEF4A}"/>
              </a:ext>
            </a:extLst>
          </p:cNvPr>
          <p:cNvSpPr>
            <a:spLocks noGrp="1"/>
          </p:cNvSpPr>
          <p:nvPr>
            <p:ph type="body" sz="quarter" idx="10"/>
          </p:nvPr>
        </p:nvSpPr>
        <p:spPr/>
        <p:txBody>
          <a:bodyPr>
            <a:noAutofit/>
          </a:bodyPr>
          <a:lstStyle/>
          <a:p>
            <a:r>
              <a:rPr lang="en-US" sz="2400" dirty="0"/>
              <a:t>Participatory budgeting is a significant event that requires preparation, coordination, and communication.</a:t>
            </a:r>
          </a:p>
        </p:txBody>
      </p:sp>
      <p:sp>
        <p:nvSpPr>
          <p:cNvPr id="8" name="Title 7">
            <a:extLst>
              <a:ext uri="{FF2B5EF4-FFF2-40B4-BE49-F238E27FC236}">
                <a16:creationId xmlns:a16="http://schemas.microsoft.com/office/drawing/2014/main" id="{E9DAE092-E3C4-6943-998B-CA3B81399B9B}"/>
              </a:ext>
            </a:extLst>
          </p:cNvPr>
          <p:cNvSpPr>
            <a:spLocks noGrp="1"/>
          </p:cNvSpPr>
          <p:nvPr>
            <p:ph type="title"/>
          </p:nvPr>
        </p:nvSpPr>
        <p:spPr/>
        <p:txBody>
          <a:bodyPr/>
          <a:lstStyle/>
          <a:p>
            <a:r>
              <a:rPr lang="en-US" dirty="0"/>
              <a:t>Running a participatory budgeting event</a:t>
            </a:r>
          </a:p>
        </p:txBody>
      </p:sp>
      <p:grpSp>
        <p:nvGrpSpPr>
          <p:cNvPr id="13" name="Group 12">
            <a:extLst>
              <a:ext uri="{FF2B5EF4-FFF2-40B4-BE49-F238E27FC236}">
                <a16:creationId xmlns:a16="http://schemas.microsoft.com/office/drawing/2014/main" id="{B86824DE-4360-1840-B569-E0C8745B89D2}"/>
              </a:ext>
            </a:extLst>
          </p:cNvPr>
          <p:cNvGrpSpPr/>
          <p:nvPr/>
        </p:nvGrpSpPr>
        <p:grpSpPr>
          <a:xfrm>
            <a:off x="298453" y="2335657"/>
            <a:ext cx="11728184" cy="3915133"/>
            <a:chOff x="298453" y="2335657"/>
            <a:chExt cx="11728184" cy="3915133"/>
          </a:xfrm>
        </p:grpSpPr>
        <p:sp>
          <p:nvSpPr>
            <p:cNvPr id="11" name="TextBox 10">
              <a:extLst>
                <a:ext uri="{FF2B5EF4-FFF2-40B4-BE49-F238E27FC236}">
                  <a16:creationId xmlns:a16="http://schemas.microsoft.com/office/drawing/2014/main" id="{F8A46151-EF03-3346-8BAA-C880A7F886B1}"/>
                </a:ext>
              </a:extLst>
            </p:cNvPr>
            <p:cNvSpPr txBox="1"/>
            <p:nvPr/>
          </p:nvSpPr>
          <p:spPr>
            <a:xfrm>
              <a:off x="973103" y="2374726"/>
              <a:ext cx="1864613" cy="327077"/>
            </a:xfrm>
            <a:prstGeom prst="rect">
              <a:avLst/>
            </a:prstGeom>
            <a:noFill/>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65656"/>
                  </a:solidFill>
                  <a:effectLst/>
                  <a:uLnTx/>
                  <a:uFillTx/>
                  <a:latin typeface="Arial" panose="020B0604020202020204" pitchFamily="34" charset="0"/>
                  <a:ea typeface="+mn-ea"/>
                  <a:cs typeface="Arial" panose="020B0604020202020204" pitchFamily="34" charset="0"/>
                </a:rPr>
                <a:t>Prepare the content</a:t>
              </a:r>
            </a:p>
          </p:txBody>
        </p:sp>
        <p:sp>
          <p:nvSpPr>
            <p:cNvPr id="14" name="TextBox 13">
              <a:extLst>
                <a:ext uri="{FF2B5EF4-FFF2-40B4-BE49-F238E27FC236}">
                  <a16:creationId xmlns:a16="http://schemas.microsoft.com/office/drawing/2014/main" id="{B62E2ED1-0321-A54F-9832-FC901D1DB838}"/>
                </a:ext>
              </a:extLst>
            </p:cNvPr>
            <p:cNvSpPr txBox="1"/>
            <p:nvPr/>
          </p:nvSpPr>
          <p:spPr>
            <a:xfrm>
              <a:off x="3810264" y="2374726"/>
              <a:ext cx="2411238" cy="327077"/>
            </a:xfrm>
            <a:prstGeom prst="rect">
              <a:avLst/>
            </a:prstGeom>
            <a:noFill/>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65656"/>
                  </a:solidFill>
                  <a:effectLst/>
                  <a:uLnTx/>
                  <a:uFillTx/>
                  <a:latin typeface="Arial" panose="020B0604020202020204" pitchFamily="34" charset="0"/>
                  <a:ea typeface="+mn-ea"/>
                  <a:cs typeface="Arial" panose="020B0604020202020204" pitchFamily="34" charset="0"/>
                </a:rPr>
                <a:t>Assemble the participants</a:t>
              </a:r>
            </a:p>
          </p:txBody>
        </p:sp>
        <p:sp>
          <p:nvSpPr>
            <p:cNvPr id="17" name="Rounded Rectangle 16">
              <a:extLst>
                <a:ext uri="{FF2B5EF4-FFF2-40B4-BE49-F238E27FC236}">
                  <a16:creationId xmlns:a16="http://schemas.microsoft.com/office/drawing/2014/main" id="{E9D2CD6A-1539-894D-85B3-290E5781F499}"/>
                </a:ext>
              </a:extLst>
            </p:cNvPr>
            <p:cNvSpPr/>
            <p:nvPr/>
          </p:nvSpPr>
          <p:spPr bwMode="auto">
            <a:xfrm>
              <a:off x="3314505" y="2869308"/>
              <a:ext cx="3012969" cy="3368930"/>
            </a:xfrm>
            <a:prstGeom prst="roundRect">
              <a:avLst>
                <a:gd name="adj" fmla="val 2569"/>
              </a:avLst>
            </a:prstGeom>
            <a:noFill/>
            <a:ln w="38100" cap="flat" cmpd="sng" algn="ctr">
              <a:solidFill>
                <a:schemeClr val="accent3"/>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400"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mn-cs"/>
              </a:endParaRPr>
            </a:p>
          </p:txBody>
        </p:sp>
        <p:sp>
          <p:nvSpPr>
            <p:cNvPr id="19" name="Rounded Rectangle 18">
              <a:extLst>
                <a:ext uri="{FF2B5EF4-FFF2-40B4-BE49-F238E27FC236}">
                  <a16:creationId xmlns:a16="http://schemas.microsoft.com/office/drawing/2014/main" id="{A03895A6-7A69-5B48-A3E6-367AD5B46707}"/>
                </a:ext>
              </a:extLst>
            </p:cNvPr>
            <p:cNvSpPr/>
            <p:nvPr/>
          </p:nvSpPr>
          <p:spPr bwMode="auto">
            <a:xfrm>
              <a:off x="6457563" y="2856572"/>
              <a:ext cx="3181043" cy="3381665"/>
            </a:xfrm>
            <a:prstGeom prst="roundRect">
              <a:avLst>
                <a:gd name="adj" fmla="val 4053"/>
              </a:avLst>
            </a:prstGeom>
            <a:noFill/>
            <a:ln w="38100" cap="flat" cmpd="sng" algn="ctr">
              <a:solidFill>
                <a:schemeClr val="accent3"/>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400"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mn-cs"/>
              </a:endParaRPr>
            </a:p>
          </p:txBody>
        </p:sp>
        <p:sp>
          <p:nvSpPr>
            <p:cNvPr id="26" name="TextBox 25">
              <a:extLst>
                <a:ext uri="{FF2B5EF4-FFF2-40B4-BE49-F238E27FC236}">
                  <a16:creationId xmlns:a16="http://schemas.microsoft.com/office/drawing/2014/main" id="{0A03D9A0-2049-E743-8B3C-FD03BEE0D939}"/>
                </a:ext>
              </a:extLst>
            </p:cNvPr>
            <p:cNvSpPr txBox="1"/>
            <p:nvPr/>
          </p:nvSpPr>
          <p:spPr>
            <a:xfrm>
              <a:off x="7055171" y="2382486"/>
              <a:ext cx="1883849" cy="327077"/>
            </a:xfrm>
            <a:prstGeom prst="rect">
              <a:avLst/>
            </a:prstGeom>
            <a:noFill/>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65656"/>
                  </a:solidFill>
                  <a:effectLst/>
                  <a:uLnTx/>
                  <a:uFillTx/>
                  <a:latin typeface="Arial" panose="020B0604020202020204" pitchFamily="34" charset="0"/>
                  <a:ea typeface="+mn-ea"/>
                  <a:cs typeface="Arial" panose="020B0604020202020204" pitchFamily="34" charset="0"/>
                </a:rPr>
                <a:t>Conduct the forums</a:t>
              </a:r>
            </a:p>
          </p:txBody>
        </p:sp>
        <p:pic>
          <p:nvPicPr>
            <p:cNvPr id="46" name="Picture 45">
              <a:extLst>
                <a:ext uri="{FF2B5EF4-FFF2-40B4-BE49-F238E27FC236}">
                  <a16:creationId xmlns:a16="http://schemas.microsoft.com/office/drawing/2014/main" id="{45788F83-AB68-2F43-B412-D5894F1B7433}"/>
                </a:ext>
              </a:extLst>
            </p:cNvPr>
            <p:cNvPicPr>
              <a:picLocks noChangeAspect="1"/>
            </p:cNvPicPr>
            <p:nvPr/>
          </p:nvPicPr>
          <p:blipFill>
            <a:blip r:embed="rId3"/>
            <a:stretch>
              <a:fillRect/>
            </a:stretch>
          </p:blipFill>
          <p:spPr>
            <a:xfrm>
              <a:off x="10009436" y="3326437"/>
              <a:ext cx="1710562" cy="2367479"/>
            </a:xfrm>
            <a:prstGeom prst="rect">
              <a:avLst/>
            </a:prstGeom>
            <a:ln w="15875">
              <a:solidFill>
                <a:schemeClr val="tx2">
                  <a:lumMod val="50000"/>
                  <a:lumOff val="50000"/>
                </a:schemeClr>
              </a:solidFill>
            </a:ln>
          </p:spPr>
        </p:pic>
        <p:sp>
          <p:nvSpPr>
            <p:cNvPr id="47" name="Rounded Rectangle 46">
              <a:extLst>
                <a:ext uri="{FF2B5EF4-FFF2-40B4-BE49-F238E27FC236}">
                  <a16:creationId xmlns:a16="http://schemas.microsoft.com/office/drawing/2014/main" id="{7545A5A3-C074-8F48-9731-76499DF060D0}"/>
                </a:ext>
              </a:extLst>
            </p:cNvPr>
            <p:cNvSpPr/>
            <p:nvPr/>
          </p:nvSpPr>
          <p:spPr bwMode="auto">
            <a:xfrm>
              <a:off x="9753191" y="2846614"/>
              <a:ext cx="2273446" cy="3381666"/>
            </a:xfrm>
            <a:prstGeom prst="roundRect">
              <a:avLst>
                <a:gd name="adj" fmla="val 4053"/>
              </a:avLst>
            </a:prstGeom>
            <a:noFill/>
            <a:ln w="38100" cap="flat" cmpd="sng" algn="ctr">
              <a:solidFill>
                <a:schemeClr val="accent3"/>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400"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mn-cs"/>
              </a:endParaRPr>
            </a:p>
          </p:txBody>
        </p:sp>
        <p:sp>
          <p:nvSpPr>
            <p:cNvPr id="48" name="TextBox 47">
              <a:extLst>
                <a:ext uri="{FF2B5EF4-FFF2-40B4-BE49-F238E27FC236}">
                  <a16:creationId xmlns:a16="http://schemas.microsoft.com/office/drawing/2014/main" id="{5078C1B3-EC91-4749-A1C1-607744B5B97A}"/>
                </a:ext>
              </a:extLst>
            </p:cNvPr>
            <p:cNvSpPr txBox="1"/>
            <p:nvPr/>
          </p:nvSpPr>
          <p:spPr>
            <a:xfrm>
              <a:off x="10274819" y="2401406"/>
              <a:ext cx="1497525" cy="327077"/>
            </a:xfrm>
            <a:prstGeom prst="rect">
              <a:avLst/>
            </a:prstGeom>
            <a:noFill/>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65656"/>
                  </a:solidFill>
                  <a:effectLst/>
                  <a:uLnTx/>
                  <a:uFillTx/>
                  <a:latin typeface="Arial" panose="020B0604020202020204" pitchFamily="34" charset="0"/>
                  <a:ea typeface="+mn-ea"/>
                  <a:cs typeface="Arial" panose="020B0604020202020204" pitchFamily="34" charset="0"/>
                </a:rPr>
                <a:t>Analyze results</a:t>
              </a:r>
            </a:p>
          </p:txBody>
        </p:sp>
        <p:sp>
          <p:nvSpPr>
            <p:cNvPr id="49" name="Oval 48">
              <a:extLst>
                <a:ext uri="{FF2B5EF4-FFF2-40B4-BE49-F238E27FC236}">
                  <a16:creationId xmlns:a16="http://schemas.microsoft.com/office/drawing/2014/main" id="{225004C0-A032-2F43-9820-460D1ECE73AC}"/>
                </a:ext>
              </a:extLst>
            </p:cNvPr>
            <p:cNvSpPr/>
            <p:nvPr/>
          </p:nvSpPr>
          <p:spPr bwMode="auto">
            <a:xfrm>
              <a:off x="476799" y="2358035"/>
              <a:ext cx="440413" cy="440413"/>
            </a:xfrm>
            <a:prstGeom prst="ellipse">
              <a:avLst/>
            </a:prstGeom>
            <a:solidFill>
              <a:schemeClr val="accent3"/>
            </a:solidFill>
            <a:ln w="25400" cap="flat" cmpd="sng" algn="ctr">
              <a:solidFill>
                <a:schemeClr val="accent3">
                  <a:lumMod val="20000"/>
                  <a:lumOff val="80000"/>
                </a:schemeClr>
              </a:solidFill>
              <a:prstDash val="solid"/>
              <a:roun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ct val="2000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1</a:t>
              </a:r>
            </a:p>
          </p:txBody>
        </p:sp>
        <p:sp>
          <p:nvSpPr>
            <p:cNvPr id="50" name="Oval 49">
              <a:extLst>
                <a:ext uri="{FF2B5EF4-FFF2-40B4-BE49-F238E27FC236}">
                  <a16:creationId xmlns:a16="http://schemas.microsoft.com/office/drawing/2014/main" id="{70CFE2C2-5D4B-B349-977A-EB414159E472}"/>
                </a:ext>
              </a:extLst>
            </p:cNvPr>
            <p:cNvSpPr/>
            <p:nvPr/>
          </p:nvSpPr>
          <p:spPr bwMode="auto">
            <a:xfrm>
              <a:off x="3388489" y="2346797"/>
              <a:ext cx="440413" cy="440413"/>
            </a:xfrm>
            <a:prstGeom prst="ellipse">
              <a:avLst/>
            </a:prstGeom>
            <a:solidFill>
              <a:schemeClr val="accent3"/>
            </a:solidFill>
            <a:ln w="25400" cap="flat" cmpd="sng" algn="ctr">
              <a:solidFill>
                <a:schemeClr val="accent3">
                  <a:lumMod val="20000"/>
                  <a:lumOff val="80000"/>
                </a:schemeClr>
              </a:solidFill>
              <a:prstDash val="solid"/>
              <a:roun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ct val="2000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2</a:t>
              </a:r>
            </a:p>
          </p:txBody>
        </p:sp>
        <p:sp>
          <p:nvSpPr>
            <p:cNvPr id="51" name="Oval 50">
              <a:extLst>
                <a:ext uri="{FF2B5EF4-FFF2-40B4-BE49-F238E27FC236}">
                  <a16:creationId xmlns:a16="http://schemas.microsoft.com/office/drawing/2014/main" id="{07946003-BBDF-B341-86D3-1E3DC21D31E5}"/>
                </a:ext>
              </a:extLst>
            </p:cNvPr>
            <p:cNvSpPr/>
            <p:nvPr/>
          </p:nvSpPr>
          <p:spPr bwMode="auto">
            <a:xfrm>
              <a:off x="6572853" y="2342586"/>
              <a:ext cx="440413" cy="440413"/>
            </a:xfrm>
            <a:prstGeom prst="ellipse">
              <a:avLst/>
            </a:prstGeom>
            <a:solidFill>
              <a:schemeClr val="accent3"/>
            </a:solidFill>
            <a:ln w="25400" cap="flat" cmpd="sng" algn="ctr">
              <a:solidFill>
                <a:schemeClr val="accent3">
                  <a:lumMod val="20000"/>
                  <a:lumOff val="80000"/>
                </a:schemeClr>
              </a:solidFill>
              <a:prstDash val="solid"/>
              <a:roun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ct val="2000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3</a:t>
              </a:r>
            </a:p>
          </p:txBody>
        </p:sp>
        <p:sp>
          <p:nvSpPr>
            <p:cNvPr id="52" name="Oval 51">
              <a:extLst>
                <a:ext uri="{FF2B5EF4-FFF2-40B4-BE49-F238E27FC236}">
                  <a16:creationId xmlns:a16="http://schemas.microsoft.com/office/drawing/2014/main" id="{C5DF77CC-50C0-6845-820B-262E005EA1CB}"/>
                </a:ext>
              </a:extLst>
            </p:cNvPr>
            <p:cNvSpPr/>
            <p:nvPr/>
          </p:nvSpPr>
          <p:spPr bwMode="auto">
            <a:xfrm>
              <a:off x="9789229" y="2335657"/>
              <a:ext cx="440413" cy="440413"/>
            </a:xfrm>
            <a:prstGeom prst="ellipse">
              <a:avLst/>
            </a:prstGeom>
            <a:solidFill>
              <a:schemeClr val="accent3"/>
            </a:solidFill>
            <a:ln w="25400" cap="flat" cmpd="sng" algn="ctr">
              <a:solidFill>
                <a:schemeClr val="accent3">
                  <a:lumMod val="20000"/>
                  <a:lumOff val="80000"/>
                </a:schemeClr>
              </a:solidFill>
              <a:prstDash val="solid"/>
              <a:roun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ct val="2000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4</a:t>
              </a:r>
            </a:p>
          </p:txBody>
        </p:sp>
        <p:grpSp>
          <p:nvGrpSpPr>
            <p:cNvPr id="12" name="Group 11">
              <a:extLst>
                <a:ext uri="{FF2B5EF4-FFF2-40B4-BE49-F238E27FC236}">
                  <a16:creationId xmlns:a16="http://schemas.microsoft.com/office/drawing/2014/main" id="{1A59A342-C6C0-A245-A6FB-731F904DEA83}"/>
                </a:ext>
              </a:extLst>
            </p:cNvPr>
            <p:cNvGrpSpPr/>
            <p:nvPr/>
          </p:nvGrpSpPr>
          <p:grpSpPr>
            <a:xfrm>
              <a:off x="4463831" y="4987107"/>
              <a:ext cx="620708" cy="461416"/>
              <a:chOff x="3335505" y="3087867"/>
              <a:chExt cx="959349" cy="685800"/>
            </a:xfrm>
          </p:grpSpPr>
          <p:pic>
            <p:nvPicPr>
              <p:cNvPr id="2" name="Picture 1">
                <a:extLst>
                  <a:ext uri="{FF2B5EF4-FFF2-40B4-BE49-F238E27FC236}">
                    <a16:creationId xmlns:a16="http://schemas.microsoft.com/office/drawing/2014/main" id="{D023D2D4-2812-7E48-B33A-BC5811C330B3}"/>
                  </a:ext>
                </a:extLst>
              </p:cNvPr>
              <p:cNvPicPr>
                <a:picLocks noChangeAspect="1"/>
              </p:cNvPicPr>
              <p:nvPr/>
            </p:nvPicPr>
            <p:blipFill>
              <a:blip r:embed="rId4"/>
              <a:stretch>
                <a:fillRect/>
              </a:stretch>
            </p:blipFill>
            <p:spPr>
              <a:xfrm>
                <a:off x="3824954" y="3087867"/>
                <a:ext cx="469900" cy="685800"/>
              </a:xfrm>
              <a:prstGeom prst="rect">
                <a:avLst/>
              </a:prstGeom>
            </p:spPr>
          </p:pic>
          <p:pic>
            <p:nvPicPr>
              <p:cNvPr id="3" name="Picture 2">
                <a:extLst>
                  <a:ext uri="{FF2B5EF4-FFF2-40B4-BE49-F238E27FC236}">
                    <a16:creationId xmlns:a16="http://schemas.microsoft.com/office/drawing/2014/main" id="{733F26AD-7C6A-634E-973B-8AE7848686A8}"/>
                  </a:ext>
                </a:extLst>
              </p:cNvPr>
              <p:cNvPicPr>
                <a:picLocks noChangeAspect="1"/>
              </p:cNvPicPr>
              <p:nvPr/>
            </p:nvPicPr>
            <p:blipFill>
              <a:blip r:embed="rId5"/>
              <a:stretch>
                <a:fillRect/>
              </a:stretch>
            </p:blipFill>
            <p:spPr>
              <a:xfrm>
                <a:off x="3335505" y="3087867"/>
                <a:ext cx="457200" cy="685800"/>
              </a:xfrm>
              <a:prstGeom prst="rect">
                <a:avLst/>
              </a:prstGeom>
            </p:spPr>
          </p:pic>
        </p:grpSp>
        <p:sp>
          <p:nvSpPr>
            <p:cNvPr id="5" name="TextBox 4">
              <a:extLst>
                <a:ext uri="{FF2B5EF4-FFF2-40B4-BE49-F238E27FC236}">
                  <a16:creationId xmlns:a16="http://schemas.microsoft.com/office/drawing/2014/main" id="{E1DADACD-68D5-9540-8119-D5F2B76C2A0D}"/>
                </a:ext>
              </a:extLst>
            </p:cNvPr>
            <p:cNvSpPr txBox="1"/>
            <p:nvPr/>
          </p:nvSpPr>
          <p:spPr>
            <a:xfrm>
              <a:off x="4738952" y="4406515"/>
              <a:ext cx="1591293" cy="47994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65656"/>
                  </a:solidFill>
                  <a:effectLst/>
                  <a:uLnTx/>
                  <a:uFillTx/>
                  <a:latin typeface="Arial" panose="020B0604020202020204" pitchFamily="34" charset="0"/>
                  <a:ea typeface="+mn-ea"/>
                  <a:cs typeface="Arial" panose="020B0604020202020204" pitchFamily="34" charset="0"/>
                </a:rPr>
                <a:t>System/Solution  Architects</a:t>
              </a:r>
            </a:p>
          </p:txBody>
        </p:sp>
        <p:grpSp>
          <p:nvGrpSpPr>
            <p:cNvPr id="16" name="Group 15">
              <a:extLst>
                <a:ext uri="{FF2B5EF4-FFF2-40B4-BE49-F238E27FC236}">
                  <a16:creationId xmlns:a16="http://schemas.microsoft.com/office/drawing/2014/main" id="{2512C66C-B115-504B-9802-F49FC2C108BB}"/>
                </a:ext>
              </a:extLst>
            </p:cNvPr>
            <p:cNvGrpSpPr/>
            <p:nvPr/>
          </p:nvGrpSpPr>
          <p:grpSpPr>
            <a:xfrm>
              <a:off x="5136037" y="3938592"/>
              <a:ext cx="614437" cy="461416"/>
              <a:chOff x="3018279" y="6172200"/>
              <a:chExt cx="1005872" cy="685800"/>
            </a:xfrm>
          </p:grpSpPr>
          <p:pic>
            <p:nvPicPr>
              <p:cNvPr id="4" name="Picture 3">
                <a:extLst>
                  <a:ext uri="{FF2B5EF4-FFF2-40B4-BE49-F238E27FC236}">
                    <a16:creationId xmlns:a16="http://schemas.microsoft.com/office/drawing/2014/main" id="{4450FA23-9DF7-D448-8C43-156E570B9444}"/>
                  </a:ext>
                </a:extLst>
              </p:cNvPr>
              <p:cNvPicPr>
                <a:picLocks noChangeAspect="1"/>
              </p:cNvPicPr>
              <p:nvPr/>
            </p:nvPicPr>
            <p:blipFill>
              <a:blip r:embed="rId6"/>
              <a:stretch>
                <a:fillRect/>
              </a:stretch>
            </p:blipFill>
            <p:spPr>
              <a:xfrm>
                <a:off x="3018279" y="6184900"/>
                <a:ext cx="482600" cy="673100"/>
              </a:xfrm>
              <a:prstGeom prst="rect">
                <a:avLst/>
              </a:prstGeom>
            </p:spPr>
          </p:pic>
          <p:pic>
            <p:nvPicPr>
              <p:cNvPr id="6" name="Picture 5">
                <a:extLst>
                  <a:ext uri="{FF2B5EF4-FFF2-40B4-BE49-F238E27FC236}">
                    <a16:creationId xmlns:a16="http://schemas.microsoft.com/office/drawing/2014/main" id="{810D9CCD-9348-5E4E-8CEB-16B68F7FA31B}"/>
                  </a:ext>
                </a:extLst>
              </p:cNvPr>
              <p:cNvPicPr>
                <a:picLocks noChangeAspect="1"/>
              </p:cNvPicPr>
              <p:nvPr/>
            </p:nvPicPr>
            <p:blipFill>
              <a:blip r:embed="rId7"/>
              <a:stretch>
                <a:fillRect/>
              </a:stretch>
            </p:blipFill>
            <p:spPr>
              <a:xfrm>
                <a:off x="3554251" y="6172200"/>
                <a:ext cx="469900" cy="685800"/>
              </a:xfrm>
              <a:prstGeom prst="rect">
                <a:avLst/>
              </a:prstGeom>
            </p:spPr>
          </p:pic>
        </p:grpSp>
        <p:pic>
          <p:nvPicPr>
            <p:cNvPr id="7" name="Picture 6">
              <a:extLst>
                <a:ext uri="{FF2B5EF4-FFF2-40B4-BE49-F238E27FC236}">
                  <a16:creationId xmlns:a16="http://schemas.microsoft.com/office/drawing/2014/main" id="{FC38B30D-0E03-5C46-98C1-5674B627B6A8}"/>
                </a:ext>
              </a:extLst>
            </p:cNvPr>
            <p:cNvPicPr>
              <a:picLocks noChangeAspect="1"/>
            </p:cNvPicPr>
            <p:nvPr/>
          </p:nvPicPr>
          <p:blipFill>
            <a:blip r:embed="rId8"/>
            <a:stretch>
              <a:fillRect/>
            </a:stretch>
          </p:blipFill>
          <p:spPr>
            <a:xfrm>
              <a:off x="4444462" y="3118847"/>
              <a:ext cx="622386" cy="454173"/>
            </a:xfrm>
            <a:prstGeom prst="rect">
              <a:avLst/>
            </a:prstGeom>
          </p:spPr>
        </p:pic>
        <p:sp>
          <p:nvSpPr>
            <p:cNvPr id="53" name="TextBox 52">
              <a:extLst>
                <a:ext uri="{FF2B5EF4-FFF2-40B4-BE49-F238E27FC236}">
                  <a16:creationId xmlns:a16="http://schemas.microsoft.com/office/drawing/2014/main" id="{E59DAA8E-7C78-F14D-A4BB-15567E7B162E}"/>
                </a:ext>
              </a:extLst>
            </p:cNvPr>
            <p:cNvSpPr txBox="1"/>
            <p:nvPr/>
          </p:nvSpPr>
          <p:spPr>
            <a:xfrm>
              <a:off x="3992835" y="3546803"/>
              <a:ext cx="1591293" cy="27680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65656"/>
                  </a:solidFill>
                  <a:effectLst/>
                  <a:uLnTx/>
                  <a:uFillTx/>
                  <a:latin typeface="Arial" panose="020B0604020202020204" pitchFamily="34" charset="0"/>
                  <a:ea typeface="+mn-ea"/>
                  <a:cs typeface="Arial" panose="020B0604020202020204" pitchFamily="34" charset="0"/>
                </a:rPr>
                <a:t>Business Owners</a:t>
              </a:r>
            </a:p>
          </p:txBody>
        </p:sp>
        <p:sp>
          <p:nvSpPr>
            <p:cNvPr id="54" name="TextBox 53">
              <a:extLst>
                <a:ext uri="{FF2B5EF4-FFF2-40B4-BE49-F238E27FC236}">
                  <a16:creationId xmlns:a16="http://schemas.microsoft.com/office/drawing/2014/main" id="{71FEC398-F7C2-BF4D-B65D-9D9EB7B0EE25}"/>
                </a:ext>
              </a:extLst>
            </p:cNvPr>
            <p:cNvSpPr txBox="1"/>
            <p:nvPr/>
          </p:nvSpPr>
          <p:spPr>
            <a:xfrm>
              <a:off x="3997991" y="5485835"/>
              <a:ext cx="1591293" cy="47994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65656"/>
                  </a:solidFill>
                  <a:effectLst/>
                  <a:uLnTx/>
                  <a:uFillTx/>
                  <a:latin typeface="Arial" panose="020B0604020202020204" pitchFamily="34" charset="0"/>
                  <a:ea typeface="+mn-ea"/>
                  <a:cs typeface="Arial" panose="020B0604020202020204" pitchFamily="34" charset="0"/>
                </a:rPr>
                <a:t>Product/Solution Management</a:t>
              </a:r>
            </a:p>
          </p:txBody>
        </p:sp>
        <p:pic>
          <p:nvPicPr>
            <p:cNvPr id="9" name="Picture 8">
              <a:extLst>
                <a:ext uri="{FF2B5EF4-FFF2-40B4-BE49-F238E27FC236}">
                  <a16:creationId xmlns:a16="http://schemas.microsoft.com/office/drawing/2014/main" id="{7C9B0147-1A6A-D34B-A8EF-C437824635B8}"/>
                </a:ext>
              </a:extLst>
            </p:cNvPr>
            <p:cNvPicPr>
              <a:picLocks noChangeAspect="1"/>
            </p:cNvPicPr>
            <p:nvPr/>
          </p:nvPicPr>
          <p:blipFill>
            <a:blip r:embed="rId9"/>
            <a:stretch>
              <a:fillRect/>
            </a:stretch>
          </p:blipFill>
          <p:spPr>
            <a:xfrm>
              <a:off x="3645945" y="3943389"/>
              <a:ext cx="605644" cy="529938"/>
            </a:xfrm>
            <a:prstGeom prst="rect">
              <a:avLst/>
            </a:prstGeom>
          </p:spPr>
        </p:pic>
        <p:sp>
          <p:nvSpPr>
            <p:cNvPr id="55" name="TextBox 54">
              <a:extLst>
                <a:ext uri="{FF2B5EF4-FFF2-40B4-BE49-F238E27FC236}">
                  <a16:creationId xmlns:a16="http://schemas.microsoft.com/office/drawing/2014/main" id="{804C2B53-6040-1149-AA23-CE642466EAA2}"/>
                </a:ext>
              </a:extLst>
            </p:cNvPr>
            <p:cNvSpPr txBox="1"/>
            <p:nvPr/>
          </p:nvSpPr>
          <p:spPr>
            <a:xfrm>
              <a:off x="3123580" y="4419554"/>
              <a:ext cx="1591293" cy="27680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65656"/>
                  </a:solidFill>
                  <a:effectLst/>
                  <a:uLnTx/>
                  <a:uFillTx/>
                  <a:latin typeface="Arial" panose="020B0604020202020204" pitchFamily="34" charset="0"/>
                  <a:ea typeface="+mn-ea"/>
                  <a:cs typeface="Arial" panose="020B0604020202020204" pitchFamily="34" charset="0"/>
                </a:rPr>
                <a:t>Epic Owners</a:t>
              </a:r>
            </a:p>
          </p:txBody>
        </p:sp>
        <p:grpSp>
          <p:nvGrpSpPr>
            <p:cNvPr id="27" name="Group 26">
              <a:extLst>
                <a:ext uri="{FF2B5EF4-FFF2-40B4-BE49-F238E27FC236}">
                  <a16:creationId xmlns:a16="http://schemas.microsoft.com/office/drawing/2014/main" id="{9615130A-1013-0841-B773-08E763BD9A82}"/>
                </a:ext>
              </a:extLst>
            </p:cNvPr>
            <p:cNvGrpSpPr/>
            <p:nvPr/>
          </p:nvGrpSpPr>
          <p:grpSpPr>
            <a:xfrm>
              <a:off x="6576148" y="3079868"/>
              <a:ext cx="2827441" cy="2894462"/>
              <a:chOff x="6735555" y="3075933"/>
              <a:chExt cx="2827441" cy="2894462"/>
            </a:xfrm>
          </p:grpSpPr>
          <p:pic>
            <p:nvPicPr>
              <p:cNvPr id="44" name="Picture 43">
                <a:extLst>
                  <a:ext uri="{FF2B5EF4-FFF2-40B4-BE49-F238E27FC236}">
                    <a16:creationId xmlns:a16="http://schemas.microsoft.com/office/drawing/2014/main" id="{63F479CB-42FF-634D-8404-69511FF38DF6}"/>
                  </a:ext>
                </a:extLst>
              </p:cNvPr>
              <p:cNvPicPr>
                <a:picLocks noChangeAspect="1"/>
              </p:cNvPicPr>
              <p:nvPr/>
            </p:nvPicPr>
            <p:blipFill rotWithShape="1">
              <a:blip r:embed="rId10"/>
              <a:srcRect l="743" t="40878" r="1129" b="765"/>
              <a:stretch/>
            </p:blipFill>
            <p:spPr>
              <a:xfrm>
                <a:off x="8213989" y="3469245"/>
                <a:ext cx="1349007" cy="875675"/>
              </a:xfrm>
              <a:prstGeom prst="rect">
                <a:avLst/>
              </a:prstGeom>
              <a:ln w="28575" cap="sq">
                <a:noFill/>
                <a:prstDash val="solid"/>
                <a:miter lim="800000"/>
              </a:ln>
              <a:effectLst/>
            </p:spPr>
          </p:pic>
          <p:grpSp>
            <p:nvGrpSpPr>
              <p:cNvPr id="56" name="Group 55">
                <a:extLst>
                  <a:ext uri="{FF2B5EF4-FFF2-40B4-BE49-F238E27FC236}">
                    <a16:creationId xmlns:a16="http://schemas.microsoft.com/office/drawing/2014/main" id="{D0C98483-5D5F-0A40-A7CC-8AF44D2A619C}"/>
                  </a:ext>
                </a:extLst>
              </p:cNvPr>
              <p:cNvGrpSpPr>
                <a:grpSpLocks noChangeAspect="1"/>
              </p:cNvGrpSpPr>
              <p:nvPr/>
            </p:nvGrpSpPr>
            <p:grpSpPr>
              <a:xfrm>
                <a:off x="6735555" y="3075933"/>
                <a:ext cx="1076818" cy="961181"/>
                <a:chOff x="709236" y="2487452"/>
                <a:chExt cx="2411922" cy="2291910"/>
              </a:xfrm>
            </p:grpSpPr>
            <p:pic>
              <p:nvPicPr>
                <p:cNvPr id="57" name="Picture 56">
                  <a:extLst>
                    <a:ext uri="{FF2B5EF4-FFF2-40B4-BE49-F238E27FC236}">
                      <a16:creationId xmlns:a16="http://schemas.microsoft.com/office/drawing/2014/main" id="{9BBAFC4D-1AB2-5643-BC47-F00DB2A2A6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236" y="2487452"/>
                  <a:ext cx="2411922" cy="2291910"/>
                </a:xfrm>
                <a:prstGeom prst="rect">
                  <a:avLst/>
                </a:prstGeom>
              </p:spPr>
            </p:pic>
            <p:pic>
              <p:nvPicPr>
                <p:cNvPr id="58" name="Picture 57">
                  <a:extLst>
                    <a:ext uri="{FF2B5EF4-FFF2-40B4-BE49-F238E27FC236}">
                      <a16:creationId xmlns:a16="http://schemas.microsoft.com/office/drawing/2014/main" id="{FE876E2F-604E-404F-BE4A-51EE46E5EE88}"/>
                    </a:ext>
                  </a:extLst>
                </p:cNvPr>
                <p:cNvPicPr>
                  <a:picLocks noChangeAspect="1"/>
                </p:cNvPicPr>
                <p:nvPr/>
              </p:nvPicPr>
              <p:blipFill>
                <a:blip r:embed="rId12"/>
                <a:stretch>
                  <a:fillRect/>
                </a:stretch>
              </p:blipFill>
              <p:spPr>
                <a:xfrm rot="7517840">
                  <a:off x="1618557" y="3258329"/>
                  <a:ext cx="213763" cy="297814"/>
                </a:xfrm>
                <a:prstGeom prst="rect">
                  <a:avLst/>
                </a:prstGeom>
              </p:spPr>
            </p:pic>
            <p:pic>
              <p:nvPicPr>
                <p:cNvPr id="59" name="Picture 58">
                  <a:extLst>
                    <a:ext uri="{FF2B5EF4-FFF2-40B4-BE49-F238E27FC236}">
                      <a16:creationId xmlns:a16="http://schemas.microsoft.com/office/drawing/2014/main" id="{5E0400FF-A9C1-2949-9489-F52AA3EFBABC}"/>
                    </a:ext>
                  </a:extLst>
                </p:cNvPr>
                <p:cNvPicPr>
                  <a:picLocks noChangeAspect="1"/>
                </p:cNvPicPr>
                <p:nvPr/>
              </p:nvPicPr>
              <p:blipFill>
                <a:blip r:embed="rId12"/>
                <a:stretch>
                  <a:fillRect/>
                </a:stretch>
              </p:blipFill>
              <p:spPr>
                <a:xfrm rot="560233">
                  <a:off x="1875291" y="3834654"/>
                  <a:ext cx="213763" cy="297814"/>
                </a:xfrm>
                <a:prstGeom prst="rect">
                  <a:avLst/>
                </a:prstGeom>
              </p:spPr>
            </p:pic>
            <p:pic>
              <p:nvPicPr>
                <p:cNvPr id="60" name="Picture 59">
                  <a:extLst>
                    <a:ext uri="{FF2B5EF4-FFF2-40B4-BE49-F238E27FC236}">
                      <a16:creationId xmlns:a16="http://schemas.microsoft.com/office/drawing/2014/main" id="{84855A4F-0660-0B44-95AA-A261C24ACBFD}"/>
                    </a:ext>
                  </a:extLst>
                </p:cNvPr>
                <p:cNvPicPr>
                  <a:picLocks noChangeAspect="1"/>
                </p:cNvPicPr>
                <p:nvPr/>
              </p:nvPicPr>
              <p:blipFill>
                <a:blip r:embed="rId12"/>
                <a:stretch>
                  <a:fillRect/>
                </a:stretch>
              </p:blipFill>
              <p:spPr>
                <a:xfrm rot="19703618">
                  <a:off x="2137753" y="3729631"/>
                  <a:ext cx="213763" cy="297814"/>
                </a:xfrm>
                <a:prstGeom prst="rect">
                  <a:avLst/>
                </a:prstGeom>
              </p:spPr>
            </p:pic>
            <p:pic>
              <p:nvPicPr>
                <p:cNvPr id="61" name="Picture 60">
                  <a:extLst>
                    <a:ext uri="{FF2B5EF4-FFF2-40B4-BE49-F238E27FC236}">
                      <a16:creationId xmlns:a16="http://schemas.microsoft.com/office/drawing/2014/main" id="{1B339B13-DEAB-C545-93D7-BCA2C26A3054}"/>
                    </a:ext>
                  </a:extLst>
                </p:cNvPr>
                <p:cNvPicPr>
                  <a:picLocks noChangeAspect="1"/>
                </p:cNvPicPr>
                <p:nvPr/>
              </p:nvPicPr>
              <p:blipFill>
                <a:blip r:embed="rId12"/>
                <a:stretch>
                  <a:fillRect/>
                </a:stretch>
              </p:blipFill>
              <p:spPr>
                <a:xfrm rot="17339954">
                  <a:off x="2242504" y="3410521"/>
                  <a:ext cx="213763" cy="297814"/>
                </a:xfrm>
                <a:prstGeom prst="rect">
                  <a:avLst/>
                </a:prstGeom>
              </p:spPr>
            </p:pic>
            <p:pic>
              <p:nvPicPr>
                <p:cNvPr id="62" name="Picture 61">
                  <a:extLst>
                    <a:ext uri="{FF2B5EF4-FFF2-40B4-BE49-F238E27FC236}">
                      <a16:creationId xmlns:a16="http://schemas.microsoft.com/office/drawing/2014/main" id="{A8D269FB-C220-F84A-8F38-1896E4FE895C}"/>
                    </a:ext>
                  </a:extLst>
                </p:cNvPr>
                <p:cNvPicPr>
                  <a:picLocks noChangeAspect="1"/>
                </p:cNvPicPr>
                <p:nvPr/>
              </p:nvPicPr>
              <p:blipFill>
                <a:blip r:embed="rId12"/>
                <a:stretch>
                  <a:fillRect/>
                </a:stretch>
              </p:blipFill>
              <p:spPr>
                <a:xfrm rot="10273188">
                  <a:off x="1892231" y="3091015"/>
                  <a:ext cx="213763" cy="297814"/>
                </a:xfrm>
                <a:prstGeom prst="rect">
                  <a:avLst/>
                </a:prstGeom>
              </p:spPr>
            </p:pic>
            <p:pic>
              <p:nvPicPr>
                <p:cNvPr id="63" name="Picture 62">
                  <a:extLst>
                    <a:ext uri="{FF2B5EF4-FFF2-40B4-BE49-F238E27FC236}">
                      <a16:creationId xmlns:a16="http://schemas.microsoft.com/office/drawing/2014/main" id="{E12F9D60-4794-5E42-A71D-6A9091CC03CD}"/>
                    </a:ext>
                  </a:extLst>
                </p:cNvPr>
                <p:cNvPicPr>
                  <a:picLocks noChangeAspect="1"/>
                </p:cNvPicPr>
                <p:nvPr/>
              </p:nvPicPr>
              <p:blipFill>
                <a:blip r:embed="rId12"/>
                <a:stretch>
                  <a:fillRect/>
                </a:stretch>
              </p:blipFill>
              <p:spPr>
                <a:xfrm rot="1091175">
                  <a:off x="1502600" y="3745597"/>
                  <a:ext cx="213763" cy="297814"/>
                </a:xfrm>
                <a:prstGeom prst="rect">
                  <a:avLst/>
                </a:prstGeom>
              </p:spPr>
            </p:pic>
          </p:grpSp>
          <p:grpSp>
            <p:nvGrpSpPr>
              <p:cNvPr id="64" name="Group 63">
                <a:extLst>
                  <a:ext uri="{FF2B5EF4-FFF2-40B4-BE49-F238E27FC236}">
                    <a16:creationId xmlns:a16="http://schemas.microsoft.com/office/drawing/2014/main" id="{CDEDEB93-8611-2041-9E69-8586E95B0220}"/>
                  </a:ext>
                </a:extLst>
              </p:cNvPr>
              <p:cNvGrpSpPr>
                <a:grpSpLocks noChangeAspect="1"/>
              </p:cNvGrpSpPr>
              <p:nvPr/>
            </p:nvGrpSpPr>
            <p:grpSpPr>
              <a:xfrm>
                <a:off x="6856535" y="4606859"/>
                <a:ext cx="1184584" cy="1057374"/>
                <a:chOff x="709236" y="2487452"/>
                <a:chExt cx="2411922" cy="2291910"/>
              </a:xfrm>
            </p:grpSpPr>
            <p:pic>
              <p:nvPicPr>
                <p:cNvPr id="65" name="Picture 64">
                  <a:extLst>
                    <a:ext uri="{FF2B5EF4-FFF2-40B4-BE49-F238E27FC236}">
                      <a16:creationId xmlns:a16="http://schemas.microsoft.com/office/drawing/2014/main" id="{2EE2A42D-D27D-0441-9EC8-0770F88385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236" y="2487452"/>
                  <a:ext cx="2411922" cy="2291910"/>
                </a:xfrm>
                <a:prstGeom prst="rect">
                  <a:avLst/>
                </a:prstGeom>
              </p:spPr>
            </p:pic>
            <p:pic>
              <p:nvPicPr>
                <p:cNvPr id="66" name="Picture 65">
                  <a:extLst>
                    <a:ext uri="{FF2B5EF4-FFF2-40B4-BE49-F238E27FC236}">
                      <a16:creationId xmlns:a16="http://schemas.microsoft.com/office/drawing/2014/main" id="{3573506A-3CCA-4840-8DAC-493620D02E72}"/>
                    </a:ext>
                  </a:extLst>
                </p:cNvPr>
                <p:cNvPicPr>
                  <a:picLocks noChangeAspect="1"/>
                </p:cNvPicPr>
                <p:nvPr/>
              </p:nvPicPr>
              <p:blipFill>
                <a:blip r:embed="rId12"/>
                <a:stretch>
                  <a:fillRect/>
                </a:stretch>
              </p:blipFill>
              <p:spPr>
                <a:xfrm rot="7517840">
                  <a:off x="1618557" y="3258329"/>
                  <a:ext cx="213763" cy="297814"/>
                </a:xfrm>
                <a:prstGeom prst="rect">
                  <a:avLst/>
                </a:prstGeom>
              </p:spPr>
            </p:pic>
            <p:pic>
              <p:nvPicPr>
                <p:cNvPr id="67" name="Picture 66">
                  <a:extLst>
                    <a:ext uri="{FF2B5EF4-FFF2-40B4-BE49-F238E27FC236}">
                      <a16:creationId xmlns:a16="http://schemas.microsoft.com/office/drawing/2014/main" id="{25DE6150-C87D-5445-BCE4-570ABC02371B}"/>
                    </a:ext>
                  </a:extLst>
                </p:cNvPr>
                <p:cNvPicPr>
                  <a:picLocks noChangeAspect="1"/>
                </p:cNvPicPr>
                <p:nvPr/>
              </p:nvPicPr>
              <p:blipFill>
                <a:blip r:embed="rId12"/>
                <a:stretch>
                  <a:fillRect/>
                </a:stretch>
              </p:blipFill>
              <p:spPr>
                <a:xfrm rot="560233">
                  <a:off x="1875291" y="3834654"/>
                  <a:ext cx="213763" cy="297814"/>
                </a:xfrm>
                <a:prstGeom prst="rect">
                  <a:avLst/>
                </a:prstGeom>
              </p:spPr>
            </p:pic>
            <p:pic>
              <p:nvPicPr>
                <p:cNvPr id="68" name="Picture 67">
                  <a:extLst>
                    <a:ext uri="{FF2B5EF4-FFF2-40B4-BE49-F238E27FC236}">
                      <a16:creationId xmlns:a16="http://schemas.microsoft.com/office/drawing/2014/main" id="{94470FD8-C2BE-3242-9468-37A5891F9F95}"/>
                    </a:ext>
                  </a:extLst>
                </p:cNvPr>
                <p:cNvPicPr>
                  <a:picLocks noChangeAspect="1"/>
                </p:cNvPicPr>
                <p:nvPr/>
              </p:nvPicPr>
              <p:blipFill>
                <a:blip r:embed="rId12"/>
                <a:stretch>
                  <a:fillRect/>
                </a:stretch>
              </p:blipFill>
              <p:spPr>
                <a:xfrm rot="19703618">
                  <a:off x="2137753" y="3729631"/>
                  <a:ext cx="213763" cy="297814"/>
                </a:xfrm>
                <a:prstGeom prst="rect">
                  <a:avLst/>
                </a:prstGeom>
              </p:spPr>
            </p:pic>
            <p:pic>
              <p:nvPicPr>
                <p:cNvPr id="69" name="Picture 68">
                  <a:extLst>
                    <a:ext uri="{FF2B5EF4-FFF2-40B4-BE49-F238E27FC236}">
                      <a16:creationId xmlns:a16="http://schemas.microsoft.com/office/drawing/2014/main" id="{0F4AD53D-8D19-E348-9B05-85E5B488337D}"/>
                    </a:ext>
                  </a:extLst>
                </p:cNvPr>
                <p:cNvPicPr>
                  <a:picLocks noChangeAspect="1"/>
                </p:cNvPicPr>
                <p:nvPr/>
              </p:nvPicPr>
              <p:blipFill>
                <a:blip r:embed="rId12"/>
                <a:stretch>
                  <a:fillRect/>
                </a:stretch>
              </p:blipFill>
              <p:spPr>
                <a:xfrm rot="17339954">
                  <a:off x="2242504" y="3410521"/>
                  <a:ext cx="213763" cy="297814"/>
                </a:xfrm>
                <a:prstGeom prst="rect">
                  <a:avLst/>
                </a:prstGeom>
              </p:spPr>
            </p:pic>
            <p:pic>
              <p:nvPicPr>
                <p:cNvPr id="70" name="Picture 69">
                  <a:extLst>
                    <a:ext uri="{FF2B5EF4-FFF2-40B4-BE49-F238E27FC236}">
                      <a16:creationId xmlns:a16="http://schemas.microsoft.com/office/drawing/2014/main" id="{64089706-99C1-F441-AA43-85076F2E9C2F}"/>
                    </a:ext>
                  </a:extLst>
                </p:cNvPr>
                <p:cNvPicPr>
                  <a:picLocks noChangeAspect="1"/>
                </p:cNvPicPr>
                <p:nvPr/>
              </p:nvPicPr>
              <p:blipFill>
                <a:blip r:embed="rId12"/>
                <a:stretch>
                  <a:fillRect/>
                </a:stretch>
              </p:blipFill>
              <p:spPr>
                <a:xfrm rot="10273188">
                  <a:off x="1892231" y="3091015"/>
                  <a:ext cx="213763" cy="297814"/>
                </a:xfrm>
                <a:prstGeom prst="rect">
                  <a:avLst/>
                </a:prstGeom>
              </p:spPr>
            </p:pic>
            <p:pic>
              <p:nvPicPr>
                <p:cNvPr id="71" name="Picture 70">
                  <a:extLst>
                    <a:ext uri="{FF2B5EF4-FFF2-40B4-BE49-F238E27FC236}">
                      <a16:creationId xmlns:a16="http://schemas.microsoft.com/office/drawing/2014/main" id="{2E85CF90-0906-F645-A541-327FB4DF79DD}"/>
                    </a:ext>
                  </a:extLst>
                </p:cNvPr>
                <p:cNvPicPr>
                  <a:picLocks noChangeAspect="1"/>
                </p:cNvPicPr>
                <p:nvPr/>
              </p:nvPicPr>
              <p:blipFill>
                <a:blip r:embed="rId12"/>
                <a:stretch>
                  <a:fillRect/>
                </a:stretch>
              </p:blipFill>
              <p:spPr>
                <a:xfrm rot="1091175">
                  <a:off x="1502600" y="3745597"/>
                  <a:ext cx="213763" cy="297814"/>
                </a:xfrm>
                <a:prstGeom prst="rect">
                  <a:avLst/>
                </a:prstGeom>
              </p:spPr>
            </p:pic>
          </p:grpSp>
          <p:grpSp>
            <p:nvGrpSpPr>
              <p:cNvPr id="72" name="Group 71">
                <a:extLst>
                  <a:ext uri="{FF2B5EF4-FFF2-40B4-BE49-F238E27FC236}">
                    <a16:creationId xmlns:a16="http://schemas.microsoft.com/office/drawing/2014/main" id="{B3B5DD81-A448-4340-9FCD-65C791FD29C6}"/>
                  </a:ext>
                </a:extLst>
              </p:cNvPr>
              <p:cNvGrpSpPr>
                <a:grpSpLocks noChangeAspect="1"/>
              </p:cNvGrpSpPr>
              <p:nvPr/>
            </p:nvGrpSpPr>
            <p:grpSpPr>
              <a:xfrm>
                <a:off x="8371256" y="4990746"/>
                <a:ext cx="1097508" cy="979649"/>
                <a:chOff x="709236" y="2487452"/>
                <a:chExt cx="2411922" cy="2291910"/>
              </a:xfrm>
            </p:grpSpPr>
            <p:pic>
              <p:nvPicPr>
                <p:cNvPr id="73" name="Picture 72">
                  <a:extLst>
                    <a:ext uri="{FF2B5EF4-FFF2-40B4-BE49-F238E27FC236}">
                      <a16:creationId xmlns:a16="http://schemas.microsoft.com/office/drawing/2014/main" id="{E31D8363-96BD-2A46-B613-B1F7135484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236" y="2487452"/>
                  <a:ext cx="2411922" cy="2291910"/>
                </a:xfrm>
                <a:prstGeom prst="rect">
                  <a:avLst/>
                </a:prstGeom>
              </p:spPr>
            </p:pic>
            <p:pic>
              <p:nvPicPr>
                <p:cNvPr id="74" name="Picture 73">
                  <a:extLst>
                    <a:ext uri="{FF2B5EF4-FFF2-40B4-BE49-F238E27FC236}">
                      <a16:creationId xmlns:a16="http://schemas.microsoft.com/office/drawing/2014/main" id="{722D6BB6-0CA6-7B49-832F-63E34CC02490}"/>
                    </a:ext>
                  </a:extLst>
                </p:cNvPr>
                <p:cNvPicPr>
                  <a:picLocks noChangeAspect="1"/>
                </p:cNvPicPr>
                <p:nvPr/>
              </p:nvPicPr>
              <p:blipFill>
                <a:blip r:embed="rId12"/>
                <a:stretch>
                  <a:fillRect/>
                </a:stretch>
              </p:blipFill>
              <p:spPr>
                <a:xfrm rot="7517840">
                  <a:off x="1618557" y="3258329"/>
                  <a:ext cx="213763" cy="297814"/>
                </a:xfrm>
                <a:prstGeom prst="rect">
                  <a:avLst/>
                </a:prstGeom>
              </p:spPr>
            </p:pic>
            <p:pic>
              <p:nvPicPr>
                <p:cNvPr id="75" name="Picture 74">
                  <a:extLst>
                    <a:ext uri="{FF2B5EF4-FFF2-40B4-BE49-F238E27FC236}">
                      <a16:creationId xmlns:a16="http://schemas.microsoft.com/office/drawing/2014/main" id="{E41D6A4C-8EC4-6A40-AF8B-4D2F425A67C3}"/>
                    </a:ext>
                  </a:extLst>
                </p:cNvPr>
                <p:cNvPicPr>
                  <a:picLocks noChangeAspect="1"/>
                </p:cNvPicPr>
                <p:nvPr/>
              </p:nvPicPr>
              <p:blipFill>
                <a:blip r:embed="rId12"/>
                <a:stretch>
                  <a:fillRect/>
                </a:stretch>
              </p:blipFill>
              <p:spPr>
                <a:xfrm rot="560233">
                  <a:off x="1875291" y="3834654"/>
                  <a:ext cx="213763" cy="297814"/>
                </a:xfrm>
                <a:prstGeom prst="rect">
                  <a:avLst/>
                </a:prstGeom>
              </p:spPr>
            </p:pic>
            <p:pic>
              <p:nvPicPr>
                <p:cNvPr id="76" name="Picture 75">
                  <a:extLst>
                    <a:ext uri="{FF2B5EF4-FFF2-40B4-BE49-F238E27FC236}">
                      <a16:creationId xmlns:a16="http://schemas.microsoft.com/office/drawing/2014/main" id="{532B05A3-11FA-E442-911C-706EF701045C}"/>
                    </a:ext>
                  </a:extLst>
                </p:cNvPr>
                <p:cNvPicPr>
                  <a:picLocks noChangeAspect="1"/>
                </p:cNvPicPr>
                <p:nvPr/>
              </p:nvPicPr>
              <p:blipFill>
                <a:blip r:embed="rId12"/>
                <a:stretch>
                  <a:fillRect/>
                </a:stretch>
              </p:blipFill>
              <p:spPr>
                <a:xfrm rot="19703618">
                  <a:off x="2137753" y="3729631"/>
                  <a:ext cx="213763" cy="297814"/>
                </a:xfrm>
                <a:prstGeom prst="rect">
                  <a:avLst/>
                </a:prstGeom>
              </p:spPr>
            </p:pic>
            <p:pic>
              <p:nvPicPr>
                <p:cNvPr id="77" name="Picture 76">
                  <a:extLst>
                    <a:ext uri="{FF2B5EF4-FFF2-40B4-BE49-F238E27FC236}">
                      <a16:creationId xmlns:a16="http://schemas.microsoft.com/office/drawing/2014/main" id="{781360A8-5CCC-004D-8F67-BFF30646849A}"/>
                    </a:ext>
                  </a:extLst>
                </p:cNvPr>
                <p:cNvPicPr>
                  <a:picLocks noChangeAspect="1"/>
                </p:cNvPicPr>
                <p:nvPr/>
              </p:nvPicPr>
              <p:blipFill>
                <a:blip r:embed="rId12"/>
                <a:stretch>
                  <a:fillRect/>
                </a:stretch>
              </p:blipFill>
              <p:spPr>
                <a:xfrm rot="17339954">
                  <a:off x="2242504" y="3410521"/>
                  <a:ext cx="213763" cy="297814"/>
                </a:xfrm>
                <a:prstGeom prst="rect">
                  <a:avLst/>
                </a:prstGeom>
              </p:spPr>
            </p:pic>
            <p:pic>
              <p:nvPicPr>
                <p:cNvPr id="78" name="Picture 77">
                  <a:extLst>
                    <a:ext uri="{FF2B5EF4-FFF2-40B4-BE49-F238E27FC236}">
                      <a16:creationId xmlns:a16="http://schemas.microsoft.com/office/drawing/2014/main" id="{130936AA-A0CD-7E47-B46E-547D1851FA38}"/>
                    </a:ext>
                  </a:extLst>
                </p:cNvPr>
                <p:cNvPicPr>
                  <a:picLocks noChangeAspect="1"/>
                </p:cNvPicPr>
                <p:nvPr/>
              </p:nvPicPr>
              <p:blipFill>
                <a:blip r:embed="rId12"/>
                <a:stretch>
                  <a:fillRect/>
                </a:stretch>
              </p:blipFill>
              <p:spPr>
                <a:xfrm rot="10273188">
                  <a:off x="1892231" y="3091015"/>
                  <a:ext cx="213763" cy="297814"/>
                </a:xfrm>
                <a:prstGeom prst="rect">
                  <a:avLst/>
                </a:prstGeom>
              </p:spPr>
            </p:pic>
            <p:pic>
              <p:nvPicPr>
                <p:cNvPr id="79" name="Picture 78">
                  <a:extLst>
                    <a:ext uri="{FF2B5EF4-FFF2-40B4-BE49-F238E27FC236}">
                      <a16:creationId xmlns:a16="http://schemas.microsoft.com/office/drawing/2014/main" id="{2AFA71BE-800D-E446-8ADE-50E02102DE86}"/>
                    </a:ext>
                  </a:extLst>
                </p:cNvPr>
                <p:cNvPicPr>
                  <a:picLocks noChangeAspect="1"/>
                </p:cNvPicPr>
                <p:nvPr/>
              </p:nvPicPr>
              <p:blipFill>
                <a:blip r:embed="rId12"/>
                <a:stretch>
                  <a:fillRect/>
                </a:stretch>
              </p:blipFill>
              <p:spPr>
                <a:xfrm rot="1091175">
                  <a:off x="1502600" y="3745597"/>
                  <a:ext cx="213763" cy="297814"/>
                </a:xfrm>
                <a:prstGeom prst="rect">
                  <a:avLst/>
                </a:prstGeom>
              </p:spPr>
            </p:pic>
          </p:grpSp>
          <p:sp>
            <p:nvSpPr>
              <p:cNvPr id="80" name="Arc 79">
                <a:extLst>
                  <a:ext uri="{FF2B5EF4-FFF2-40B4-BE49-F238E27FC236}">
                    <a16:creationId xmlns:a16="http://schemas.microsoft.com/office/drawing/2014/main" id="{FF9B63AD-0588-7C42-82E7-CFA7608D273B}"/>
                  </a:ext>
                </a:extLst>
              </p:cNvPr>
              <p:cNvSpPr/>
              <p:nvPr/>
            </p:nvSpPr>
            <p:spPr bwMode="auto">
              <a:xfrm rot="7692031" flipH="1" flipV="1">
                <a:off x="7755357" y="3103322"/>
                <a:ext cx="787837" cy="918760"/>
              </a:xfrm>
              <a:prstGeom prst="arc">
                <a:avLst>
                  <a:gd name="adj1" fmla="val 16231778"/>
                  <a:gd name="adj2" fmla="val 467649"/>
                </a:avLst>
              </a:prstGeom>
              <a:noFill/>
              <a:ln w="571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65656"/>
                  </a:solidFill>
                  <a:effectLst/>
                  <a:uLnTx/>
                  <a:uFillTx/>
                  <a:latin typeface="Arial" charset="0"/>
                  <a:ea typeface="+mn-ea"/>
                  <a:cs typeface="Arial" charset="0"/>
                </a:endParaRPr>
              </a:p>
            </p:txBody>
          </p:sp>
          <p:sp>
            <p:nvSpPr>
              <p:cNvPr id="82" name="Arc 81">
                <a:extLst>
                  <a:ext uri="{FF2B5EF4-FFF2-40B4-BE49-F238E27FC236}">
                    <a16:creationId xmlns:a16="http://schemas.microsoft.com/office/drawing/2014/main" id="{6FEDE362-65D7-4B4F-A699-B97F4F574757}"/>
                  </a:ext>
                </a:extLst>
              </p:cNvPr>
              <p:cNvSpPr/>
              <p:nvPr/>
            </p:nvSpPr>
            <p:spPr bwMode="auto">
              <a:xfrm rot="2627558" flipH="1" flipV="1">
                <a:off x="8699723" y="4242608"/>
                <a:ext cx="546735" cy="819238"/>
              </a:xfrm>
              <a:prstGeom prst="arc">
                <a:avLst>
                  <a:gd name="adj1" fmla="val 16231778"/>
                  <a:gd name="adj2" fmla="val 467649"/>
                </a:avLst>
              </a:prstGeom>
              <a:noFill/>
              <a:ln w="571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65656"/>
                  </a:solidFill>
                  <a:effectLst/>
                  <a:uLnTx/>
                  <a:uFillTx/>
                  <a:latin typeface="Arial" charset="0"/>
                  <a:ea typeface="+mn-ea"/>
                  <a:cs typeface="Arial" charset="0"/>
                </a:endParaRPr>
              </a:p>
            </p:txBody>
          </p:sp>
        </p:grpSp>
        <p:sp>
          <p:nvSpPr>
            <p:cNvPr id="83" name="Rounded Rectangle 82">
              <a:extLst>
                <a:ext uri="{FF2B5EF4-FFF2-40B4-BE49-F238E27FC236}">
                  <a16:creationId xmlns:a16="http://schemas.microsoft.com/office/drawing/2014/main" id="{73705E3F-F810-DE4D-AB49-FECA87CB2308}"/>
                </a:ext>
              </a:extLst>
            </p:cNvPr>
            <p:cNvSpPr/>
            <p:nvPr/>
          </p:nvSpPr>
          <p:spPr bwMode="auto">
            <a:xfrm>
              <a:off x="298453" y="2881860"/>
              <a:ext cx="2836723" cy="3368930"/>
            </a:xfrm>
            <a:prstGeom prst="roundRect">
              <a:avLst>
                <a:gd name="adj" fmla="val 2569"/>
              </a:avLst>
            </a:prstGeom>
            <a:noFill/>
            <a:ln w="38100" cap="flat" cmpd="sng" algn="ctr">
              <a:solidFill>
                <a:schemeClr val="accent3"/>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noAutofit/>
            </a:bodyPr>
            <a:lstStyle/>
            <a:p>
              <a:pPr marL="0" marR="0" lvl="0" indent="0" algn="l" defTabSz="914400" rtl="0" eaLnBrk="0" fontAlgn="auto" latinLnBrk="0" hangingPunct="0">
                <a:lnSpc>
                  <a:spcPct val="100000"/>
                </a:lnSpc>
                <a:spcBef>
                  <a:spcPct val="20000"/>
                </a:spcBef>
                <a:spcAft>
                  <a:spcPts val="0"/>
                </a:spcAft>
                <a:buClrTx/>
                <a:buSzTx/>
                <a:buFontTx/>
                <a:buNone/>
                <a:tabLst/>
                <a:defRPr/>
              </a:pPr>
              <a:endParaRPr kumimoji="0" lang="en-US" sz="2200" b="0" i="1" u="none" strike="noStrike" kern="1200" cap="none" spc="0" normalizeH="0" baseline="0" noProof="0" dirty="0">
                <a:ln>
                  <a:noFill/>
                </a:ln>
                <a:solidFill>
                  <a:srgbClr val="565656"/>
                </a:solidFill>
                <a:effectLst/>
                <a:uLnTx/>
                <a:uFillTx/>
                <a:latin typeface="Arial"/>
                <a:ea typeface="+mn-ea"/>
                <a:cs typeface="+mn-cs"/>
              </a:endParaRPr>
            </a:p>
          </p:txBody>
        </p:sp>
        <p:sp>
          <p:nvSpPr>
            <p:cNvPr id="25" name="TextBox 24">
              <a:extLst>
                <a:ext uri="{FF2B5EF4-FFF2-40B4-BE49-F238E27FC236}">
                  <a16:creationId xmlns:a16="http://schemas.microsoft.com/office/drawing/2014/main" id="{899994E5-5C83-AC48-B1B8-E29744CA11C6}"/>
                </a:ext>
              </a:extLst>
            </p:cNvPr>
            <p:cNvSpPr txBox="1"/>
            <p:nvPr/>
          </p:nvSpPr>
          <p:spPr>
            <a:xfrm>
              <a:off x="983867" y="2908341"/>
              <a:ext cx="1451702" cy="27680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65656"/>
                  </a:solidFill>
                  <a:effectLst/>
                  <a:uLnTx/>
                  <a:uFillTx/>
                  <a:latin typeface="Arial" panose="020B0604020202020204" pitchFamily="34" charset="0"/>
                  <a:ea typeface="+mn-ea"/>
                  <a:cs typeface="Arial" panose="020B0604020202020204" pitchFamily="34" charset="0"/>
                </a:rPr>
                <a:t>Business Context</a:t>
              </a:r>
            </a:p>
          </p:txBody>
        </p:sp>
        <p:sp>
          <p:nvSpPr>
            <p:cNvPr id="143" name="TextBox 142">
              <a:extLst>
                <a:ext uri="{FF2B5EF4-FFF2-40B4-BE49-F238E27FC236}">
                  <a16:creationId xmlns:a16="http://schemas.microsoft.com/office/drawing/2014/main" id="{54BE62BB-8FDE-544B-9E50-69FE83DBFAF8}"/>
                </a:ext>
              </a:extLst>
            </p:cNvPr>
            <p:cNvSpPr txBox="1"/>
            <p:nvPr/>
          </p:nvSpPr>
          <p:spPr>
            <a:xfrm>
              <a:off x="1475006" y="4763981"/>
              <a:ext cx="1724913" cy="47994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65656"/>
                  </a:solidFill>
                  <a:effectLst/>
                  <a:uLnTx/>
                  <a:uFillTx/>
                  <a:latin typeface="Arial" panose="020B0604020202020204" pitchFamily="34" charset="0"/>
                  <a:ea typeface="+mn-ea"/>
                  <a:cs typeface="Arial" panose="020B0604020202020204" pitchFamily="34" charset="0"/>
                </a:rPr>
                <a:t>Run the Business (RtB) Solution Investments</a:t>
              </a:r>
            </a:p>
          </p:txBody>
        </p:sp>
        <p:sp>
          <p:nvSpPr>
            <p:cNvPr id="144" name="TextBox 143">
              <a:extLst>
                <a:ext uri="{FF2B5EF4-FFF2-40B4-BE49-F238E27FC236}">
                  <a16:creationId xmlns:a16="http://schemas.microsoft.com/office/drawing/2014/main" id="{B03CB959-20D8-EF44-99F7-8F2AF1DB490F}"/>
                </a:ext>
              </a:extLst>
            </p:cNvPr>
            <p:cNvSpPr txBox="1"/>
            <p:nvPr/>
          </p:nvSpPr>
          <p:spPr>
            <a:xfrm>
              <a:off x="1475007" y="5518140"/>
              <a:ext cx="1620054" cy="47994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65656"/>
                  </a:solidFill>
                  <a:effectLst/>
                  <a:uLnTx/>
                  <a:uFillTx/>
                  <a:latin typeface="Arial" panose="020B0604020202020204" pitchFamily="34" charset="0"/>
                  <a:ea typeface="+mn-ea"/>
                  <a:cs typeface="Arial" panose="020B0604020202020204" pitchFamily="34" charset="0"/>
                </a:rPr>
                <a:t>Grow the Business (GtB) Epic Investments</a:t>
              </a:r>
            </a:p>
          </p:txBody>
        </p:sp>
        <p:sp>
          <p:nvSpPr>
            <p:cNvPr id="81" name="Arc 80">
              <a:extLst>
                <a:ext uri="{FF2B5EF4-FFF2-40B4-BE49-F238E27FC236}">
                  <a16:creationId xmlns:a16="http://schemas.microsoft.com/office/drawing/2014/main" id="{844D9181-4A88-F04B-85C0-764C789879AD}"/>
                </a:ext>
              </a:extLst>
            </p:cNvPr>
            <p:cNvSpPr/>
            <p:nvPr/>
          </p:nvSpPr>
          <p:spPr bwMode="auto">
            <a:xfrm rot="15785177">
              <a:off x="7637688" y="3989308"/>
              <a:ext cx="638249" cy="927822"/>
            </a:xfrm>
            <a:prstGeom prst="arc">
              <a:avLst>
                <a:gd name="adj1" fmla="val 16231778"/>
                <a:gd name="adj2" fmla="val 467649"/>
              </a:avLst>
            </a:prstGeom>
            <a:noFill/>
            <a:ln w="57150" cap="flat" cmpd="sng" algn="ctr">
              <a:solidFill>
                <a:schemeClr val="accent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65656"/>
                </a:solidFill>
                <a:effectLst/>
                <a:uLnTx/>
                <a:uFillTx/>
                <a:latin typeface="Arial" charset="0"/>
                <a:ea typeface="+mn-ea"/>
                <a:cs typeface="Arial" charset="0"/>
              </a:endParaRPr>
            </a:p>
          </p:txBody>
        </p:sp>
      </p:grpSp>
      <p:sp>
        <p:nvSpPr>
          <p:cNvPr id="87" name="Can 86">
            <a:extLst>
              <a:ext uri="{FF2B5EF4-FFF2-40B4-BE49-F238E27FC236}">
                <a16:creationId xmlns:a16="http://schemas.microsoft.com/office/drawing/2014/main" id="{A163D4F7-6E49-C34E-84E5-EC5E5D760582}"/>
              </a:ext>
            </a:extLst>
          </p:cNvPr>
          <p:cNvSpPr/>
          <p:nvPr/>
        </p:nvSpPr>
        <p:spPr>
          <a:xfrm>
            <a:off x="474668" y="4625483"/>
            <a:ext cx="956226" cy="723980"/>
          </a:xfrm>
          <a:prstGeom prst="ca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a:ea typeface="+mn-ea"/>
                <a:cs typeface="+mn-cs"/>
              </a:rPr>
              <a:t>Baseline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a:ea typeface="+mn-ea"/>
                <a:cs typeface="+mn-cs"/>
              </a:rPr>
              <a:t>Solution Investments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Arial"/>
              <a:ea typeface="+mn-ea"/>
              <a:cs typeface="+mn-cs"/>
            </a:endParaRPr>
          </a:p>
        </p:txBody>
      </p:sp>
      <p:sp>
        <p:nvSpPr>
          <p:cNvPr id="89" name="Can 88">
            <a:extLst>
              <a:ext uri="{FF2B5EF4-FFF2-40B4-BE49-F238E27FC236}">
                <a16:creationId xmlns:a16="http://schemas.microsoft.com/office/drawing/2014/main" id="{EE3D6458-AFA4-674B-AF6B-3B9F5900C411}"/>
              </a:ext>
            </a:extLst>
          </p:cNvPr>
          <p:cNvSpPr/>
          <p:nvPr/>
        </p:nvSpPr>
        <p:spPr>
          <a:xfrm>
            <a:off x="496751" y="5436107"/>
            <a:ext cx="957715" cy="726402"/>
          </a:xfrm>
          <a:prstGeom prst="can">
            <a:avLst/>
          </a:prstGeom>
          <a:solidFill>
            <a:schemeClr val="accent2"/>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a:ea typeface="+mn-ea"/>
                <a:cs typeface="+mn-cs"/>
              </a:rPr>
              <a:t>Proposed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a:ea typeface="+mn-ea"/>
                <a:cs typeface="+mn-cs"/>
              </a:rPr>
              <a:t> Solution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a:ea typeface="+mn-ea"/>
                <a:cs typeface="+mn-cs"/>
              </a:rPr>
              <a:t> Initiatives </a:t>
            </a:r>
          </a:p>
        </p:txBody>
      </p:sp>
      <p:grpSp>
        <p:nvGrpSpPr>
          <p:cNvPr id="20" name="Group 19">
            <a:extLst>
              <a:ext uri="{FF2B5EF4-FFF2-40B4-BE49-F238E27FC236}">
                <a16:creationId xmlns:a16="http://schemas.microsoft.com/office/drawing/2014/main" id="{BFDD8199-E539-894F-8677-23615E20A9E5}"/>
              </a:ext>
            </a:extLst>
          </p:cNvPr>
          <p:cNvGrpSpPr/>
          <p:nvPr/>
        </p:nvGrpSpPr>
        <p:grpSpPr>
          <a:xfrm>
            <a:off x="633352" y="3156842"/>
            <a:ext cx="2036741" cy="527762"/>
            <a:chOff x="709552" y="3258442"/>
            <a:chExt cx="2036741" cy="527762"/>
          </a:xfrm>
        </p:grpSpPr>
        <p:pic>
          <p:nvPicPr>
            <p:cNvPr id="91" name="Picture 90">
              <a:extLst>
                <a:ext uri="{FF2B5EF4-FFF2-40B4-BE49-F238E27FC236}">
                  <a16:creationId xmlns:a16="http://schemas.microsoft.com/office/drawing/2014/main" id="{3DD65580-231B-4C45-8B20-5FB9C6521141}"/>
                </a:ext>
              </a:extLst>
            </p:cNvPr>
            <p:cNvPicPr>
              <a:picLocks noChangeAspect="1"/>
            </p:cNvPicPr>
            <p:nvPr/>
          </p:nvPicPr>
          <p:blipFill>
            <a:blip r:embed="rId13"/>
            <a:stretch>
              <a:fillRect/>
            </a:stretch>
          </p:blipFill>
          <p:spPr>
            <a:xfrm>
              <a:off x="2178173" y="3354812"/>
              <a:ext cx="568120" cy="410139"/>
            </a:xfrm>
            <a:prstGeom prst="rect">
              <a:avLst/>
            </a:prstGeom>
          </p:spPr>
        </p:pic>
        <p:pic>
          <p:nvPicPr>
            <p:cNvPr id="92" name="Picture 91">
              <a:extLst>
                <a:ext uri="{FF2B5EF4-FFF2-40B4-BE49-F238E27FC236}">
                  <a16:creationId xmlns:a16="http://schemas.microsoft.com/office/drawing/2014/main" id="{23CACE88-E5CD-D449-96A0-C8838662584A}"/>
                </a:ext>
              </a:extLst>
            </p:cNvPr>
            <p:cNvPicPr>
              <a:picLocks noChangeAspect="1"/>
            </p:cNvPicPr>
            <p:nvPr/>
          </p:nvPicPr>
          <p:blipFill>
            <a:blip r:embed="rId14">
              <a:duotone>
                <a:schemeClr val="accent1">
                  <a:shade val="45000"/>
                  <a:satMod val="135000"/>
                </a:schemeClr>
                <a:prstClr val="white"/>
              </a:duotone>
              <a:lum bright="20000" contrast="-40000"/>
            </a:blip>
            <a:stretch>
              <a:fillRect/>
            </a:stretch>
          </p:blipFill>
          <p:spPr>
            <a:xfrm>
              <a:off x="709552" y="3258442"/>
              <a:ext cx="527762" cy="527762"/>
            </a:xfrm>
            <a:prstGeom prst="rect">
              <a:avLst/>
            </a:prstGeom>
          </p:spPr>
        </p:pic>
        <p:pic>
          <p:nvPicPr>
            <p:cNvPr id="93" name="Picture 92">
              <a:extLst>
                <a:ext uri="{FF2B5EF4-FFF2-40B4-BE49-F238E27FC236}">
                  <a16:creationId xmlns:a16="http://schemas.microsoft.com/office/drawing/2014/main" id="{FCBFA99D-6738-6C4E-814A-D2E325215B55}"/>
                </a:ext>
              </a:extLst>
            </p:cNvPr>
            <p:cNvPicPr>
              <a:picLocks noChangeAspect="1"/>
            </p:cNvPicPr>
            <p:nvPr/>
          </p:nvPicPr>
          <p:blipFill>
            <a:blip r:embed="rId15"/>
            <a:stretch>
              <a:fillRect/>
            </a:stretch>
          </p:blipFill>
          <p:spPr>
            <a:xfrm>
              <a:off x="1481379" y="3389429"/>
              <a:ext cx="472889" cy="363062"/>
            </a:xfrm>
            <a:prstGeom prst="rect">
              <a:avLst/>
            </a:prstGeom>
          </p:spPr>
        </p:pic>
      </p:grpSp>
      <p:grpSp>
        <p:nvGrpSpPr>
          <p:cNvPr id="18" name="Group 17">
            <a:extLst>
              <a:ext uri="{FF2B5EF4-FFF2-40B4-BE49-F238E27FC236}">
                <a16:creationId xmlns:a16="http://schemas.microsoft.com/office/drawing/2014/main" id="{3B0535DB-C72D-634D-8BFD-1DB5BF9C0820}"/>
              </a:ext>
            </a:extLst>
          </p:cNvPr>
          <p:cNvGrpSpPr>
            <a:grpSpLocks noChangeAspect="1"/>
          </p:cNvGrpSpPr>
          <p:nvPr/>
        </p:nvGrpSpPr>
        <p:grpSpPr>
          <a:xfrm>
            <a:off x="628747" y="3875092"/>
            <a:ext cx="2146274" cy="570051"/>
            <a:chOff x="590647" y="3827108"/>
            <a:chExt cx="2566016" cy="681535"/>
          </a:xfrm>
        </p:grpSpPr>
        <p:sp>
          <p:nvSpPr>
            <p:cNvPr id="94" name="TextBox 93">
              <a:extLst>
                <a:ext uri="{FF2B5EF4-FFF2-40B4-BE49-F238E27FC236}">
                  <a16:creationId xmlns:a16="http://schemas.microsoft.com/office/drawing/2014/main" id="{36F8478E-766B-D141-83EA-C5CF92ED8E6D}"/>
                </a:ext>
              </a:extLst>
            </p:cNvPr>
            <p:cNvSpPr txBox="1"/>
            <p:nvPr/>
          </p:nvSpPr>
          <p:spPr>
            <a:xfrm>
              <a:off x="1214342" y="3924243"/>
              <a:ext cx="1942321" cy="5151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65656"/>
                  </a:solidFill>
                  <a:effectLst/>
                  <a:uLnTx/>
                  <a:uFillTx/>
                  <a:latin typeface="Arial"/>
                  <a:ea typeface="+mn-ea"/>
                  <a:cs typeface="+mn-cs"/>
                </a:rPr>
                <a:t>Total Portfolio Budget and Guardrails</a:t>
              </a:r>
            </a:p>
          </p:txBody>
        </p:sp>
        <p:cxnSp>
          <p:nvCxnSpPr>
            <p:cNvPr id="95" name="Straight Connector 94">
              <a:extLst>
                <a:ext uri="{FF2B5EF4-FFF2-40B4-BE49-F238E27FC236}">
                  <a16:creationId xmlns:a16="http://schemas.microsoft.com/office/drawing/2014/main" id="{BB60B4D2-E991-904F-9DFF-F00D57657DC4}"/>
                </a:ext>
              </a:extLst>
            </p:cNvPr>
            <p:cNvCxnSpPr>
              <a:cxnSpLocks/>
            </p:cNvCxnSpPr>
            <p:nvPr/>
          </p:nvCxnSpPr>
          <p:spPr bwMode="auto">
            <a:xfrm>
              <a:off x="1200907" y="3831760"/>
              <a:ext cx="1828800" cy="0"/>
            </a:xfrm>
            <a:prstGeom prst="line">
              <a:avLst/>
            </a:prstGeom>
            <a:solidFill>
              <a:schemeClr val="accent1"/>
            </a:solidFill>
            <a:ln w="31750" cap="flat" cmpd="sng" algn="ctr">
              <a:solidFill>
                <a:schemeClr val="bg2">
                  <a:lumMod val="75000"/>
                </a:schemeClr>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FE3A157B-FD0F-B048-91B1-DB9B4217D8D7}"/>
                </a:ext>
              </a:extLst>
            </p:cNvPr>
            <p:cNvCxnSpPr>
              <a:cxnSpLocks/>
            </p:cNvCxnSpPr>
            <p:nvPr/>
          </p:nvCxnSpPr>
          <p:spPr bwMode="auto">
            <a:xfrm>
              <a:off x="1200907" y="4508643"/>
              <a:ext cx="1828800" cy="0"/>
            </a:xfrm>
            <a:prstGeom prst="line">
              <a:avLst/>
            </a:prstGeom>
            <a:solidFill>
              <a:schemeClr val="accent1"/>
            </a:solidFill>
            <a:ln w="31750" cap="flat" cmpd="sng" algn="ctr">
              <a:solidFill>
                <a:schemeClr val="bg2">
                  <a:lumMod val="75000"/>
                </a:schemeClr>
              </a:solidFill>
              <a:prstDash val="solid"/>
              <a:round/>
              <a:headEnd type="none" w="med" len="med"/>
              <a:tailEnd type="none" w="med" len="med"/>
            </a:ln>
            <a:effectLst/>
          </p:spPr>
        </p:cxnSp>
        <p:sp>
          <p:nvSpPr>
            <p:cNvPr id="103" name="Oval 102">
              <a:extLst>
                <a:ext uri="{FF2B5EF4-FFF2-40B4-BE49-F238E27FC236}">
                  <a16:creationId xmlns:a16="http://schemas.microsoft.com/office/drawing/2014/main" id="{26EC30D6-406B-E24D-8180-B14EBA764AC4}"/>
                </a:ext>
              </a:extLst>
            </p:cNvPr>
            <p:cNvSpPr>
              <a:spLocks noChangeAspect="1"/>
            </p:cNvSpPr>
            <p:nvPr/>
          </p:nvSpPr>
          <p:spPr bwMode="auto">
            <a:xfrm>
              <a:off x="590647" y="3827108"/>
              <a:ext cx="628698" cy="630936"/>
            </a:xfrm>
            <a:prstGeom prst="ellipse">
              <a:avLst/>
            </a:prstGeom>
            <a:solidFill>
              <a:srgbClr val="7EAB55"/>
            </a:solidFill>
            <a:ln w="1905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marL="0" marR="0" lvl="0" indent="0" algn="l" defTabSz="914400" rtl="0" eaLnBrk="0" fontAlgn="auto" latinLnBrk="0" hangingPunct="0">
                <a:lnSpc>
                  <a:spcPct val="100000"/>
                </a:lnSpc>
                <a:spcBef>
                  <a:spcPct val="20000"/>
                </a:spcBef>
                <a:spcAft>
                  <a:spcPts val="0"/>
                </a:spcAft>
                <a:buClrTx/>
                <a:buSzTx/>
                <a:buFontTx/>
                <a:buNone/>
                <a:tabLst/>
                <a:defRPr/>
              </a:pPr>
              <a:endParaRPr kumimoji="0" lang="en-US" sz="2400" b="0" i="1" u="none" strike="noStrike" kern="1200" cap="none" spc="0" normalizeH="0" baseline="0" noProof="0" dirty="0">
                <a:ln>
                  <a:noFill/>
                </a:ln>
                <a:solidFill>
                  <a:srgbClr val="565656"/>
                </a:solidFill>
                <a:effectLst/>
                <a:uLnTx/>
                <a:uFillTx/>
                <a:latin typeface="Arial"/>
                <a:ea typeface="+mn-ea"/>
                <a:cs typeface="+mn-cs"/>
              </a:endParaRPr>
            </a:p>
          </p:txBody>
        </p:sp>
      </p:grpSp>
    </p:spTree>
    <p:extLst>
      <p:ext uri="{BB962C8B-B14F-4D97-AF65-F5344CB8AC3E}">
        <p14:creationId xmlns:p14="http://schemas.microsoft.com/office/powerpoint/2010/main" val="4170448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4">
            <a:extLst>
              <a:ext uri="{FF2B5EF4-FFF2-40B4-BE49-F238E27FC236}">
                <a16:creationId xmlns:a16="http://schemas.microsoft.com/office/drawing/2014/main" id="{401F59B2-2589-DF49-935A-4FACC431AA2A}"/>
              </a:ext>
            </a:extLst>
          </p:cNvPr>
          <p:cNvSpPr>
            <a:spLocks noGrp="1"/>
          </p:cNvSpPr>
          <p:nvPr>
            <p:ph type="title"/>
          </p:nvPr>
        </p:nvSpPr>
        <p:spPr>
          <a:xfrm>
            <a:off x="524255" y="228431"/>
            <a:ext cx="8330496" cy="424732"/>
          </a:xfrm>
          <a:prstGeom prst="rect">
            <a:avLst/>
          </a:prstGeom>
        </p:spPr>
        <p:txBody>
          <a:bodyPr vert="horz" wrap="square" lIns="0" tIns="36576" rIns="0" bIns="0" rtlCol="0" anchor="ctr">
            <a:spAutoFit/>
          </a:bodyPr>
          <a:lstStyle>
            <a:lvl1pPr>
              <a:defRPr sz="2800"/>
            </a:lvl1pPr>
          </a:lstStyle>
          <a:p>
            <a:r>
              <a:rPr lang="en-GB" dirty="0"/>
              <a:t>Dev(Sec)Ops landing page</a:t>
            </a:r>
            <a:endParaRPr dirty="0"/>
          </a:p>
        </p:txBody>
      </p:sp>
      <p:sp>
        <p:nvSpPr>
          <p:cNvPr id="2" name="Slide Number Placeholder 1">
            <a:extLst>
              <a:ext uri="{FF2B5EF4-FFF2-40B4-BE49-F238E27FC236}">
                <a16:creationId xmlns:a16="http://schemas.microsoft.com/office/drawing/2014/main" id="{2635B42C-DD0D-DE4A-BD9C-F2749C3E7E62}"/>
              </a:ext>
            </a:extLst>
          </p:cNvPr>
          <p:cNvSpPr>
            <a:spLocks noGrp="1"/>
          </p:cNvSpPr>
          <p:nvPr>
            <p:ph type="sldNum" sz="quarter" idx="10"/>
          </p:nvPr>
        </p:nvSpPr>
        <p:spPr/>
        <p:txBody>
          <a:bodyPr/>
          <a:lstStyle/>
          <a:p>
            <a:fld id="{46FDB4EE-536A-4449-BF24-E81C662A4DA7}" type="slidenum">
              <a:rPr lang="en-US" smtClean="0"/>
              <a:t>18</a:t>
            </a:fld>
            <a:endParaRPr lang="en-US"/>
          </a:p>
        </p:txBody>
      </p:sp>
      <p:pic>
        <p:nvPicPr>
          <p:cNvPr id="27" name="Picture 26">
            <a:extLst>
              <a:ext uri="{FF2B5EF4-FFF2-40B4-BE49-F238E27FC236}">
                <a16:creationId xmlns:a16="http://schemas.microsoft.com/office/drawing/2014/main" id="{C5E8C7EF-16A7-41D0-9FAC-77A62621C1B1}"/>
              </a:ext>
            </a:extLst>
          </p:cNvPr>
          <p:cNvPicPr>
            <a:picLocks noChangeAspect="1"/>
          </p:cNvPicPr>
          <p:nvPr/>
        </p:nvPicPr>
        <p:blipFill rotWithShape="1">
          <a:blip r:embed="rId3"/>
          <a:srcRect l="76669"/>
          <a:stretch/>
        </p:blipFill>
        <p:spPr>
          <a:xfrm>
            <a:off x="0" y="1055534"/>
            <a:ext cx="1882483" cy="5174647"/>
          </a:xfrm>
          <a:prstGeom prst="rect">
            <a:avLst/>
          </a:prstGeom>
        </p:spPr>
      </p:pic>
      <p:pic>
        <p:nvPicPr>
          <p:cNvPr id="5" name="Picture 4">
            <a:extLst>
              <a:ext uri="{FF2B5EF4-FFF2-40B4-BE49-F238E27FC236}">
                <a16:creationId xmlns:a16="http://schemas.microsoft.com/office/drawing/2014/main" id="{1B6003AD-FCF1-4D66-8874-1DD3A9925930}"/>
              </a:ext>
            </a:extLst>
          </p:cNvPr>
          <p:cNvPicPr>
            <a:picLocks noChangeAspect="1"/>
          </p:cNvPicPr>
          <p:nvPr/>
        </p:nvPicPr>
        <p:blipFill>
          <a:blip r:embed="rId4"/>
          <a:stretch>
            <a:fillRect/>
          </a:stretch>
        </p:blipFill>
        <p:spPr>
          <a:xfrm>
            <a:off x="742344" y="3671974"/>
            <a:ext cx="1009051" cy="1259229"/>
          </a:xfrm>
          <a:prstGeom prst="rect">
            <a:avLst/>
          </a:prstGeom>
          <a:ln>
            <a:noFill/>
          </a:ln>
          <a:effectLst>
            <a:outerShdw blurRad="292100" dist="139700" dir="2700000" algn="tl" rotWithShape="0">
              <a:srgbClr val="333333">
                <a:alpha val="65000"/>
              </a:srgbClr>
            </a:outerShdw>
          </a:effectLst>
        </p:spPr>
      </p:pic>
      <p:sp>
        <p:nvSpPr>
          <p:cNvPr id="11" name="Arrow: Right 10">
            <a:extLst>
              <a:ext uri="{FF2B5EF4-FFF2-40B4-BE49-F238E27FC236}">
                <a16:creationId xmlns:a16="http://schemas.microsoft.com/office/drawing/2014/main" id="{D92583A6-890C-4412-92C4-BAD968A788D6}"/>
              </a:ext>
            </a:extLst>
          </p:cNvPr>
          <p:cNvSpPr/>
          <p:nvPr/>
        </p:nvSpPr>
        <p:spPr>
          <a:xfrm>
            <a:off x="2009775" y="3554317"/>
            <a:ext cx="824783" cy="658827"/>
          </a:xfrm>
          <a:prstGeom prst="righ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6EE82BC8-21DE-4EB2-B6AB-804BFEFED1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110" t="22306" r="3195" b="8341"/>
          <a:stretch/>
        </p:blipFill>
        <p:spPr bwMode="auto">
          <a:xfrm>
            <a:off x="3185536" y="1423555"/>
            <a:ext cx="8264120" cy="464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972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4">
            <a:extLst>
              <a:ext uri="{FF2B5EF4-FFF2-40B4-BE49-F238E27FC236}">
                <a16:creationId xmlns:a16="http://schemas.microsoft.com/office/drawing/2014/main" id="{401F59B2-2589-DF49-935A-4FACC431AA2A}"/>
              </a:ext>
            </a:extLst>
          </p:cNvPr>
          <p:cNvSpPr>
            <a:spLocks noGrp="1"/>
          </p:cNvSpPr>
          <p:nvPr>
            <p:ph type="title"/>
          </p:nvPr>
        </p:nvSpPr>
        <p:spPr>
          <a:xfrm>
            <a:off x="524255" y="228431"/>
            <a:ext cx="6235874" cy="424732"/>
          </a:xfrm>
          <a:prstGeom prst="rect">
            <a:avLst/>
          </a:prstGeom>
        </p:spPr>
        <p:txBody>
          <a:bodyPr vert="horz" lIns="0" tIns="36576" rIns="0" bIns="0" rtlCol="0" anchor="ctr">
            <a:spAutoFit/>
          </a:bodyPr>
          <a:lstStyle>
            <a:lvl1pPr>
              <a:defRPr sz="2800"/>
            </a:lvl1pPr>
          </a:lstStyle>
          <a:p>
            <a:r>
              <a:rPr lang="en-GB" dirty="0"/>
              <a:t>Business and Technology landing page</a:t>
            </a:r>
            <a:endParaRPr dirty="0"/>
          </a:p>
        </p:txBody>
      </p:sp>
      <p:sp>
        <p:nvSpPr>
          <p:cNvPr id="2" name="Slide Number Placeholder 1">
            <a:extLst>
              <a:ext uri="{FF2B5EF4-FFF2-40B4-BE49-F238E27FC236}">
                <a16:creationId xmlns:a16="http://schemas.microsoft.com/office/drawing/2014/main" id="{2635B42C-DD0D-DE4A-BD9C-F2749C3E7E62}"/>
              </a:ext>
            </a:extLst>
          </p:cNvPr>
          <p:cNvSpPr>
            <a:spLocks noGrp="1"/>
          </p:cNvSpPr>
          <p:nvPr>
            <p:ph type="sldNum" sz="quarter" idx="10"/>
          </p:nvPr>
        </p:nvSpPr>
        <p:spPr/>
        <p:txBody>
          <a:bodyPr/>
          <a:lstStyle/>
          <a:p>
            <a:fld id="{46FDB4EE-536A-4449-BF24-E81C662A4DA7}" type="slidenum">
              <a:rPr lang="en-US" smtClean="0"/>
              <a:t>19</a:t>
            </a:fld>
            <a:endParaRPr lang="en-US"/>
          </a:p>
        </p:txBody>
      </p:sp>
      <p:sp>
        <p:nvSpPr>
          <p:cNvPr id="4" name="Content Placeholder 3">
            <a:extLst>
              <a:ext uri="{FF2B5EF4-FFF2-40B4-BE49-F238E27FC236}">
                <a16:creationId xmlns:a16="http://schemas.microsoft.com/office/drawing/2014/main" id="{84A3CBFA-2CEC-4E1C-A750-1ED409E59A22}"/>
              </a:ext>
            </a:extLst>
          </p:cNvPr>
          <p:cNvSpPr>
            <a:spLocks noGrp="1"/>
          </p:cNvSpPr>
          <p:nvPr>
            <p:ph idx="1"/>
          </p:nvPr>
        </p:nvSpPr>
        <p:spPr>
          <a:xfrm>
            <a:off x="3480319" y="1117126"/>
            <a:ext cx="8204580" cy="923330"/>
          </a:xfrm>
        </p:spPr>
        <p:txBody>
          <a:bodyPr>
            <a:normAutofit/>
          </a:bodyPr>
          <a:lstStyle/>
          <a:p>
            <a:pPr marL="0" indent="0">
              <a:buNone/>
            </a:pPr>
            <a:r>
              <a:rPr lang="en-US" sz="2000" dirty="0"/>
              <a:t>New landing page for domain-specific Agile team guidance</a:t>
            </a:r>
          </a:p>
        </p:txBody>
      </p:sp>
      <p:sp>
        <p:nvSpPr>
          <p:cNvPr id="9" name="TextBox 8">
            <a:extLst>
              <a:ext uri="{FF2B5EF4-FFF2-40B4-BE49-F238E27FC236}">
                <a16:creationId xmlns:a16="http://schemas.microsoft.com/office/drawing/2014/main" id="{4880EF14-9E39-49BF-A47A-283CDC1AAA32}"/>
              </a:ext>
            </a:extLst>
          </p:cNvPr>
          <p:cNvSpPr txBox="1"/>
          <p:nvPr/>
        </p:nvSpPr>
        <p:spPr>
          <a:xfrm>
            <a:off x="5947642" y="2636293"/>
            <a:ext cx="5083350" cy="892552"/>
          </a:xfrm>
          <a:prstGeom prst="rect">
            <a:avLst/>
          </a:prstGeom>
          <a:noFill/>
        </p:spPr>
        <p:txBody>
          <a:bodyPr wrap="square">
            <a:spAutoFit/>
          </a:bodyPr>
          <a:lstStyle/>
          <a:p>
            <a:pPr marL="285750" lvl="1" indent="-285750"/>
            <a:r>
              <a:rPr lang="en-US" sz="2000" dirty="0"/>
              <a:t>Technology</a:t>
            </a:r>
          </a:p>
          <a:p>
            <a:pPr marL="285750" lvl="1" indent="-285750">
              <a:buFont typeface="Arial" panose="020B0604020202020204" pitchFamily="34" charset="0"/>
              <a:buChar char="•"/>
            </a:pPr>
            <a:r>
              <a:rPr lang="en-US" sz="1600" dirty="0"/>
              <a:t>Hardware (new article)</a:t>
            </a:r>
          </a:p>
          <a:p>
            <a:pPr marL="285750" lvl="1" indent="-285750">
              <a:buFont typeface="Arial" panose="020B0604020202020204" pitchFamily="34" charset="0"/>
              <a:buChar char="•"/>
            </a:pPr>
            <a:r>
              <a:rPr lang="en-US" sz="1600" dirty="0"/>
              <a:t>Software (summarize existing </a:t>
            </a:r>
            <a:r>
              <a:rPr lang="en-US" sz="1600" dirty="0" err="1"/>
              <a:t>SAFe</a:t>
            </a:r>
            <a:r>
              <a:rPr lang="en-US" sz="1600" dirty="0"/>
              <a:t> guidance)</a:t>
            </a:r>
          </a:p>
        </p:txBody>
      </p:sp>
      <p:pic>
        <p:nvPicPr>
          <p:cNvPr id="10" name="Picture 9">
            <a:extLst>
              <a:ext uri="{FF2B5EF4-FFF2-40B4-BE49-F238E27FC236}">
                <a16:creationId xmlns:a16="http://schemas.microsoft.com/office/drawing/2014/main" id="{4A4E6578-673B-4EE5-89DA-23B25A77A88F}"/>
              </a:ext>
            </a:extLst>
          </p:cNvPr>
          <p:cNvPicPr>
            <a:picLocks noChangeAspect="1"/>
          </p:cNvPicPr>
          <p:nvPr/>
        </p:nvPicPr>
        <p:blipFill>
          <a:blip r:embed="rId3"/>
          <a:stretch>
            <a:fillRect/>
          </a:stretch>
        </p:blipFill>
        <p:spPr>
          <a:xfrm>
            <a:off x="5578054" y="4284972"/>
            <a:ext cx="6410325" cy="1857375"/>
          </a:xfrm>
          <a:prstGeom prst="rect">
            <a:avLst/>
          </a:prstGeom>
        </p:spPr>
      </p:pic>
      <p:sp>
        <p:nvSpPr>
          <p:cNvPr id="12" name="TextBox 11">
            <a:extLst>
              <a:ext uri="{FF2B5EF4-FFF2-40B4-BE49-F238E27FC236}">
                <a16:creationId xmlns:a16="http://schemas.microsoft.com/office/drawing/2014/main" id="{3354A519-952A-43C5-9974-9CAA9CDE8937}"/>
              </a:ext>
            </a:extLst>
          </p:cNvPr>
          <p:cNvSpPr txBox="1"/>
          <p:nvPr/>
        </p:nvSpPr>
        <p:spPr>
          <a:xfrm>
            <a:off x="379846" y="2605458"/>
            <a:ext cx="4362239" cy="1661993"/>
          </a:xfrm>
          <a:prstGeom prst="rect">
            <a:avLst/>
          </a:prstGeom>
          <a:noFill/>
        </p:spPr>
        <p:txBody>
          <a:bodyPr wrap="square">
            <a:spAutoFit/>
          </a:bodyPr>
          <a:lstStyle/>
          <a:p>
            <a:pPr marL="285750" lvl="1" indent="-285750"/>
            <a:r>
              <a:rPr lang="en-US" sz="2000" dirty="0"/>
              <a:t>Business</a:t>
            </a:r>
          </a:p>
          <a:p>
            <a:pPr marL="285750" lvl="1" indent="-285750">
              <a:buFont typeface="Arial" panose="020B0604020202020204" pitchFamily="34" charset="0"/>
              <a:buChar char="•"/>
            </a:pPr>
            <a:r>
              <a:rPr lang="en-US" sz="1600" dirty="0"/>
              <a:t>Agile HR (existing whitepaper)</a:t>
            </a:r>
          </a:p>
          <a:p>
            <a:pPr marL="285750" lvl="1" indent="-285750">
              <a:buFont typeface="Arial" panose="020B0604020202020204" pitchFamily="34" charset="0"/>
              <a:buChar char="•"/>
            </a:pPr>
            <a:r>
              <a:rPr lang="en-US" sz="1600" dirty="0"/>
              <a:t>Agile Marketing (existing whitepaper)</a:t>
            </a:r>
          </a:p>
          <a:p>
            <a:pPr marL="285750" lvl="1" indent="-285750">
              <a:buFont typeface="Arial" panose="020B0604020202020204" pitchFamily="34" charset="0"/>
              <a:buChar char="•"/>
            </a:pPr>
            <a:r>
              <a:rPr lang="en-US" sz="1600" dirty="0"/>
              <a:t>Agile Contracts (existing whitepaper)</a:t>
            </a:r>
          </a:p>
          <a:p>
            <a:pPr marL="285750" lvl="1" indent="-285750">
              <a:buFont typeface="Arial" panose="020B0604020202020204" pitchFamily="34" charset="0"/>
              <a:buChar char="•"/>
            </a:pPr>
            <a:r>
              <a:rPr lang="en-US" sz="1600" dirty="0"/>
              <a:t>more to follow…</a:t>
            </a:r>
          </a:p>
          <a:p>
            <a:pPr marL="285750" lvl="1" indent="-285750">
              <a:buFont typeface="Arial" panose="020B0604020202020204" pitchFamily="34" charset="0"/>
              <a:buChar char="•"/>
            </a:pPr>
            <a:endParaRPr lang="en-US" dirty="0"/>
          </a:p>
        </p:txBody>
      </p:sp>
      <p:cxnSp>
        <p:nvCxnSpPr>
          <p:cNvPr id="13" name="Straight Connector 12">
            <a:extLst>
              <a:ext uri="{FF2B5EF4-FFF2-40B4-BE49-F238E27FC236}">
                <a16:creationId xmlns:a16="http://schemas.microsoft.com/office/drawing/2014/main" id="{55CAED33-6B49-4D62-95B8-A2CB52633A3F}"/>
              </a:ext>
            </a:extLst>
          </p:cNvPr>
          <p:cNvCxnSpPr/>
          <p:nvPr/>
        </p:nvCxnSpPr>
        <p:spPr>
          <a:xfrm>
            <a:off x="5175314" y="3284242"/>
            <a:ext cx="0" cy="220553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1D38478-3E31-4854-88F7-D732EFFA9BC3}"/>
              </a:ext>
            </a:extLst>
          </p:cNvPr>
          <p:cNvPicPr>
            <a:picLocks noChangeAspect="1"/>
          </p:cNvPicPr>
          <p:nvPr/>
        </p:nvPicPr>
        <p:blipFill>
          <a:blip r:embed="rId4"/>
          <a:stretch>
            <a:fillRect/>
          </a:stretch>
        </p:blipFill>
        <p:spPr>
          <a:xfrm>
            <a:off x="192152" y="1000780"/>
            <a:ext cx="2962275" cy="1647825"/>
          </a:xfrm>
          <a:prstGeom prst="rect">
            <a:avLst/>
          </a:prstGeom>
        </p:spPr>
      </p:pic>
      <p:sp>
        <p:nvSpPr>
          <p:cNvPr id="14" name="Rectangle 13">
            <a:extLst>
              <a:ext uri="{FF2B5EF4-FFF2-40B4-BE49-F238E27FC236}">
                <a16:creationId xmlns:a16="http://schemas.microsoft.com/office/drawing/2014/main" id="{CA1D5FDD-D93E-4494-A58D-695C20A4F464}"/>
              </a:ext>
            </a:extLst>
          </p:cNvPr>
          <p:cNvSpPr/>
          <p:nvPr/>
        </p:nvSpPr>
        <p:spPr>
          <a:xfrm flipV="1">
            <a:off x="1082352" y="2042496"/>
            <a:ext cx="933061" cy="23326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a:extLst>
              <a:ext uri="{FF2B5EF4-FFF2-40B4-BE49-F238E27FC236}">
                <a16:creationId xmlns:a16="http://schemas.microsoft.com/office/drawing/2014/main" id="{C95B02B1-0EF8-4205-B85B-B87F5BE428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Diagram&#10;&#10;Description automatically generated">
            <a:extLst>
              <a:ext uri="{FF2B5EF4-FFF2-40B4-BE49-F238E27FC236}">
                <a16:creationId xmlns:a16="http://schemas.microsoft.com/office/drawing/2014/main" id="{AC5EAAA3-62C5-4832-A39B-A63794D94B26}"/>
              </a:ext>
            </a:extLst>
          </p:cNvPr>
          <p:cNvPicPr>
            <a:picLocks noChangeAspect="1"/>
          </p:cNvPicPr>
          <p:nvPr/>
        </p:nvPicPr>
        <p:blipFill>
          <a:blip r:embed="rId5"/>
          <a:stretch>
            <a:fillRect/>
          </a:stretch>
        </p:blipFill>
        <p:spPr>
          <a:xfrm>
            <a:off x="106195" y="3992751"/>
            <a:ext cx="4965791" cy="2476951"/>
          </a:xfrm>
          <a:prstGeom prst="rect">
            <a:avLst/>
          </a:prstGeom>
        </p:spPr>
      </p:pic>
    </p:spTree>
    <p:extLst>
      <p:ext uri="{BB962C8B-B14F-4D97-AF65-F5344CB8AC3E}">
        <p14:creationId xmlns:p14="http://schemas.microsoft.com/office/powerpoint/2010/main" val="3924738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4">
            <a:extLst>
              <a:ext uri="{FF2B5EF4-FFF2-40B4-BE49-F238E27FC236}">
                <a16:creationId xmlns:a16="http://schemas.microsoft.com/office/drawing/2014/main" id="{401F59B2-2589-DF49-935A-4FACC431AA2A}"/>
              </a:ext>
            </a:extLst>
          </p:cNvPr>
          <p:cNvSpPr>
            <a:spLocks noGrp="1"/>
          </p:cNvSpPr>
          <p:nvPr>
            <p:ph type="title"/>
          </p:nvPr>
        </p:nvSpPr>
        <p:spPr>
          <a:xfrm>
            <a:off x="524255" y="228431"/>
            <a:ext cx="6133089" cy="424732"/>
          </a:xfrm>
          <a:prstGeom prst="rect">
            <a:avLst/>
          </a:prstGeom>
        </p:spPr>
        <p:txBody>
          <a:bodyPr vert="horz" lIns="0" tIns="36576" rIns="0" bIns="0" rtlCol="0" anchor="ctr">
            <a:spAutoFit/>
          </a:bodyPr>
          <a:lstStyle>
            <a:lvl1pPr>
              <a:defRPr sz="2800"/>
            </a:lvl1pPr>
          </a:lstStyle>
          <a:p>
            <a:r>
              <a:rPr dirty="0" err="1"/>
              <a:t>SAFe</a:t>
            </a:r>
            <a:r>
              <a:rPr dirty="0"/>
              <a:t>: Roots, past, present</a:t>
            </a:r>
            <a:r>
              <a:rPr lang="en-US" dirty="0"/>
              <a:t>,</a:t>
            </a:r>
            <a:r>
              <a:rPr dirty="0"/>
              <a:t> and future</a:t>
            </a:r>
          </a:p>
        </p:txBody>
      </p:sp>
      <p:sp>
        <p:nvSpPr>
          <p:cNvPr id="2" name="Slide Number Placeholder 1">
            <a:extLst>
              <a:ext uri="{FF2B5EF4-FFF2-40B4-BE49-F238E27FC236}">
                <a16:creationId xmlns:a16="http://schemas.microsoft.com/office/drawing/2014/main" id="{2635B42C-DD0D-DE4A-BD9C-F2749C3E7E62}"/>
              </a:ext>
            </a:extLst>
          </p:cNvPr>
          <p:cNvSpPr>
            <a:spLocks noGrp="1"/>
          </p:cNvSpPr>
          <p:nvPr>
            <p:ph type="sldNum" sz="quarter" idx="10"/>
          </p:nvPr>
        </p:nvSpPr>
        <p:spPr/>
        <p:txBody>
          <a:bodyPr/>
          <a:lstStyle/>
          <a:p>
            <a:fld id="{46FDB4EE-536A-4449-BF24-E81C662A4DA7}" type="slidenum">
              <a:rPr lang="en-US" smtClean="0"/>
              <a:t>2</a:t>
            </a:fld>
            <a:endParaRPr lang="en-US"/>
          </a:p>
        </p:txBody>
      </p:sp>
      <p:grpSp>
        <p:nvGrpSpPr>
          <p:cNvPr id="8" name="Group 7">
            <a:extLst>
              <a:ext uri="{FF2B5EF4-FFF2-40B4-BE49-F238E27FC236}">
                <a16:creationId xmlns:a16="http://schemas.microsoft.com/office/drawing/2014/main" id="{52A1C625-F154-1D46-8069-414BF3D9D4F9}"/>
              </a:ext>
            </a:extLst>
          </p:cNvPr>
          <p:cNvGrpSpPr/>
          <p:nvPr/>
        </p:nvGrpSpPr>
        <p:grpSpPr>
          <a:xfrm>
            <a:off x="0" y="1274286"/>
            <a:ext cx="12192002" cy="4720418"/>
            <a:chOff x="-182951" y="812083"/>
            <a:chExt cx="9144002" cy="3540314"/>
          </a:xfrm>
        </p:grpSpPr>
        <p:sp>
          <p:nvSpPr>
            <p:cNvPr id="9" name="Rectangle 8">
              <a:extLst>
                <a:ext uri="{FF2B5EF4-FFF2-40B4-BE49-F238E27FC236}">
                  <a16:creationId xmlns:a16="http://schemas.microsoft.com/office/drawing/2014/main" id="{937EDCDB-07AF-3246-AE82-5EBE3C8A0638}"/>
                </a:ext>
              </a:extLst>
            </p:cNvPr>
            <p:cNvSpPr/>
            <p:nvPr/>
          </p:nvSpPr>
          <p:spPr bwMode="auto">
            <a:xfrm>
              <a:off x="-182951" y="1765790"/>
              <a:ext cx="9144002" cy="1952100"/>
            </a:xfrm>
            <a:prstGeom prst="rect">
              <a:avLst/>
            </a:prstGeom>
            <a:solidFill>
              <a:schemeClr val="accent3"/>
            </a:solidFill>
            <a:ln w="76200"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p>
          </p:txBody>
        </p:sp>
        <p:sp>
          <p:nvSpPr>
            <p:cNvPr id="10" name="Chevron 9">
              <a:extLst>
                <a:ext uri="{FF2B5EF4-FFF2-40B4-BE49-F238E27FC236}">
                  <a16:creationId xmlns:a16="http://schemas.microsoft.com/office/drawing/2014/main" id="{AA8020A5-5C4F-A541-8FAA-72E29991E42A}"/>
                </a:ext>
              </a:extLst>
            </p:cNvPr>
            <p:cNvSpPr/>
            <p:nvPr/>
          </p:nvSpPr>
          <p:spPr bwMode="auto">
            <a:xfrm>
              <a:off x="457201" y="812083"/>
              <a:ext cx="8145041" cy="449501"/>
            </a:xfrm>
            <a:prstGeom prst="chevron">
              <a:avLst/>
            </a:prstGeom>
            <a:solidFill>
              <a:srgbClr val="005AAD"/>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91440" rIns="91440" bIns="91440" numCol="1" rtlCol="0" anchor="t" anchorCtr="0" compatLnSpc="1">
              <a:prstTxWarp prst="textNoShape">
                <a:avLst/>
              </a:prstTxWarp>
              <a:noAutofit/>
            </a:bodyPr>
            <a:lstStyle/>
            <a:p>
              <a:pPr algn="l" eaLnBrk="0" hangingPunct="0">
                <a:spcBef>
                  <a:spcPct val="20000"/>
                </a:spcBef>
              </a:pPr>
              <a:endParaRPr lang="en-US" sz="2200" i="1" dirty="0">
                <a:latin typeface="Arial"/>
                <a:cs typeface="Arial"/>
              </a:endParaRPr>
            </a:p>
          </p:txBody>
        </p:sp>
        <p:sp>
          <p:nvSpPr>
            <p:cNvPr id="11" name="Rectangle 10">
              <a:extLst>
                <a:ext uri="{FF2B5EF4-FFF2-40B4-BE49-F238E27FC236}">
                  <a16:creationId xmlns:a16="http://schemas.microsoft.com/office/drawing/2014/main" id="{0A93EC09-48D6-724F-9754-ABADE6D443F4}"/>
                </a:ext>
              </a:extLst>
            </p:cNvPr>
            <p:cNvSpPr/>
            <p:nvPr/>
          </p:nvSpPr>
          <p:spPr>
            <a:xfrm>
              <a:off x="797030" y="846226"/>
              <a:ext cx="640320" cy="346249"/>
            </a:xfrm>
            <a:prstGeom prst="rect">
              <a:avLst/>
            </a:prstGeom>
            <a:solidFill>
              <a:schemeClr val="bg1">
                <a:alpha val="0"/>
              </a:schemeClr>
            </a:solidFill>
            <a:ln>
              <a:solidFill>
                <a:schemeClr val="bg1">
                  <a:alpha val="0"/>
                </a:schemeClr>
              </a:solidFill>
            </a:ln>
          </p:spPr>
          <p:txBody>
            <a:bodyPr wrap="none" lIns="91440" tIns="45720" rIns="91440" bIns="45720">
              <a:spAutoFit/>
            </a:bodyPr>
            <a:lstStyle/>
            <a:p>
              <a:pPr algn="dist"/>
              <a:r>
                <a:rPr lang="en-US" sz="2400" b="1" dirty="0">
                  <a:ln w="12700">
                    <a:noFill/>
                    <a:prstDash val="solid"/>
                  </a:ln>
                  <a:solidFill>
                    <a:schemeClr val="bg1"/>
                  </a:solidFill>
                  <a:latin typeface="Arial"/>
                  <a:cs typeface="Arial"/>
                </a:rPr>
                <a:t>2011</a:t>
              </a:r>
            </a:p>
          </p:txBody>
        </p:sp>
        <p:sp>
          <p:nvSpPr>
            <p:cNvPr id="12" name="TextBox 11">
              <a:extLst>
                <a:ext uri="{FF2B5EF4-FFF2-40B4-BE49-F238E27FC236}">
                  <a16:creationId xmlns:a16="http://schemas.microsoft.com/office/drawing/2014/main" id="{110C0839-2686-3F47-A71C-DB68FB7139B8}"/>
                </a:ext>
              </a:extLst>
            </p:cNvPr>
            <p:cNvSpPr txBox="1"/>
            <p:nvPr/>
          </p:nvSpPr>
          <p:spPr>
            <a:xfrm>
              <a:off x="1855298" y="883251"/>
              <a:ext cx="5294363" cy="346249"/>
            </a:xfrm>
            <a:prstGeom prst="rect">
              <a:avLst/>
            </a:prstGeom>
            <a:noFill/>
          </p:spPr>
          <p:txBody>
            <a:bodyPr wrap="square" lIns="91440" tIns="45720" rIns="91440" bIns="45720">
              <a:spAutoFit/>
            </a:bodyPr>
            <a:lstStyle>
              <a:defPPr>
                <a:defRPr lang="en-US"/>
              </a:defPPr>
              <a:lvl1pPr algn="dist">
                <a:defRPr sz="2500" cap="none">
                  <a:ln w="12700">
                    <a:noFill/>
                    <a:prstDash val="solid"/>
                  </a:ln>
                  <a:solidFill>
                    <a:srgbClr val="DA7009"/>
                  </a:solidFill>
                  <a:latin typeface="Arial"/>
                  <a:cs typeface="Arial"/>
                </a:defRPr>
              </a:lvl1pPr>
            </a:lstStyle>
            <a:p>
              <a:pPr algn="ctr"/>
              <a:r>
                <a:rPr lang="en-US" sz="2400" b="1" dirty="0">
                  <a:solidFill>
                    <a:schemeClr val="bg1"/>
                  </a:solidFill>
                </a:rPr>
                <a:t>Field experience at Enterprise scale</a:t>
              </a:r>
            </a:p>
          </p:txBody>
        </p:sp>
        <p:sp>
          <p:nvSpPr>
            <p:cNvPr id="13" name="Rectangle 12">
              <a:extLst>
                <a:ext uri="{FF2B5EF4-FFF2-40B4-BE49-F238E27FC236}">
                  <a16:creationId xmlns:a16="http://schemas.microsoft.com/office/drawing/2014/main" id="{3AD50212-F770-914E-9BB0-BBE3AF4196A6}"/>
                </a:ext>
              </a:extLst>
            </p:cNvPr>
            <p:cNvSpPr/>
            <p:nvPr/>
          </p:nvSpPr>
          <p:spPr>
            <a:xfrm>
              <a:off x="7485560" y="846227"/>
              <a:ext cx="856244" cy="346249"/>
            </a:xfrm>
            <a:prstGeom prst="rect">
              <a:avLst/>
            </a:prstGeom>
            <a:solidFill>
              <a:schemeClr val="bg1">
                <a:alpha val="0"/>
              </a:schemeClr>
            </a:solidFill>
            <a:ln>
              <a:solidFill>
                <a:schemeClr val="bg1">
                  <a:alpha val="0"/>
                </a:schemeClr>
              </a:solidFill>
            </a:ln>
          </p:spPr>
          <p:txBody>
            <a:bodyPr wrap="none" lIns="91440" tIns="45720" rIns="91440" bIns="45720">
              <a:spAutoFit/>
            </a:bodyPr>
            <a:lstStyle/>
            <a:p>
              <a:pPr algn="dist"/>
              <a:r>
                <a:rPr lang="en-US" sz="2400" b="1" dirty="0">
                  <a:ln w="12700">
                    <a:noFill/>
                    <a:prstDash val="solid"/>
                  </a:ln>
                  <a:solidFill>
                    <a:srgbClr val="FFFFFF"/>
                  </a:solidFill>
                  <a:latin typeface="Arial"/>
                  <a:cs typeface="Arial"/>
                </a:rPr>
                <a:t>Now…</a:t>
              </a:r>
            </a:p>
          </p:txBody>
        </p:sp>
        <p:sp>
          <p:nvSpPr>
            <p:cNvPr id="14" name="TextBox 13">
              <a:extLst>
                <a:ext uri="{FF2B5EF4-FFF2-40B4-BE49-F238E27FC236}">
                  <a16:creationId xmlns:a16="http://schemas.microsoft.com/office/drawing/2014/main" id="{6119E3CA-5BBB-ED4D-BF6D-0FD3101940DB}"/>
                </a:ext>
              </a:extLst>
            </p:cNvPr>
            <p:cNvSpPr txBox="1"/>
            <p:nvPr/>
          </p:nvSpPr>
          <p:spPr>
            <a:xfrm>
              <a:off x="-182950" y="4067655"/>
              <a:ext cx="9144000" cy="284742"/>
            </a:xfrm>
            <a:prstGeom prst="rect">
              <a:avLst/>
            </a:prstGeom>
            <a:noFill/>
          </p:spPr>
          <p:txBody>
            <a:bodyPr wrap="square" rtlCol="0">
              <a:spAutoFit/>
            </a:bodyPr>
            <a:lstStyle/>
            <a:p>
              <a:pPr algn="ctr">
                <a:spcBef>
                  <a:spcPts val="800"/>
                </a:spcBef>
              </a:pPr>
              <a:r>
                <a:rPr lang="en-US" sz="1867" b="1" dirty="0">
                  <a:latin typeface="Avenir Next" panose="020B0503020202020204" pitchFamily="34" charset="0"/>
                </a:rPr>
                <a:t>Lean product development  |  Agile development  |  DevOps  |  Systems thinking</a:t>
              </a:r>
            </a:p>
          </p:txBody>
        </p:sp>
      </p:grpSp>
      <p:grpSp>
        <p:nvGrpSpPr>
          <p:cNvPr id="15" name="Group 14">
            <a:extLst>
              <a:ext uri="{FF2B5EF4-FFF2-40B4-BE49-F238E27FC236}">
                <a16:creationId xmlns:a16="http://schemas.microsoft.com/office/drawing/2014/main" id="{06D1374C-AFC0-DB42-A694-4F46A7691A1A}"/>
              </a:ext>
            </a:extLst>
          </p:cNvPr>
          <p:cNvGrpSpPr/>
          <p:nvPr/>
        </p:nvGrpSpPr>
        <p:grpSpPr>
          <a:xfrm>
            <a:off x="304603" y="3220463"/>
            <a:ext cx="1461035" cy="1253664"/>
            <a:chOff x="395272" y="3461989"/>
            <a:chExt cx="1095776" cy="940248"/>
          </a:xfrm>
        </p:grpSpPr>
        <p:sp>
          <p:nvSpPr>
            <p:cNvPr id="16" name="Rectangle 15">
              <a:extLst>
                <a:ext uri="{FF2B5EF4-FFF2-40B4-BE49-F238E27FC236}">
                  <a16:creationId xmlns:a16="http://schemas.microsoft.com/office/drawing/2014/main" id="{90C97948-A15D-D44A-A484-FA514637E71B}"/>
                </a:ext>
              </a:extLst>
            </p:cNvPr>
            <p:cNvSpPr/>
            <p:nvPr/>
          </p:nvSpPr>
          <p:spPr bwMode="auto">
            <a:xfrm rot="21423567">
              <a:off x="395272" y="3461989"/>
              <a:ext cx="1095776" cy="939252"/>
            </a:xfrm>
            <a:prstGeom prst="rect">
              <a:avLst/>
            </a:prstGeom>
            <a:solidFill>
              <a:schemeClr val="bg1"/>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p>
          </p:txBody>
        </p:sp>
        <p:pic>
          <p:nvPicPr>
            <p:cNvPr id="17" name="Picture 16" descr="1.0.png">
              <a:extLst>
                <a:ext uri="{FF2B5EF4-FFF2-40B4-BE49-F238E27FC236}">
                  <a16:creationId xmlns:a16="http://schemas.microsoft.com/office/drawing/2014/main" id="{F0D0410A-CD5F-074C-9C7D-53C7D18F1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17047">
              <a:off x="459492" y="3509551"/>
              <a:ext cx="983813" cy="661290"/>
            </a:xfrm>
            <a:prstGeom prst="rect">
              <a:avLst/>
            </a:prstGeom>
            <a:effectLst/>
          </p:spPr>
        </p:pic>
        <p:sp>
          <p:nvSpPr>
            <p:cNvPr id="18" name="TextBox 17">
              <a:extLst>
                <a:ext uri="{FF2B5EF4-FFF2-40B4-BE49-F238E27FC236}">
                  <a16:creationId xmlns:a16="http://schemas.microsoft.com/office/drawing/2014/main" id="{2CFEBE27-9C52-1D43-8DED-A18D7AC6FF85}"/>
                </a:ext>
              </a:extLst>
            </p:cNvPr>
            <p:cNvSpPr txBox="1"/>
            <p:nvPr/>
          </p:nvSpPr>
          <p:spPr>
            <a:xfrm rot="21417047">
              <a:off x="490057" y="4156016"/>
              <a:ext cx="960827" cy="246221"/>
            </a:xfrm>
            <a:prstGeom prst="rect">
              <a:avLst/>
            </a:prstGeom>
            <a:noFill/>
          </p:spPr>
          <p:txBody>
            <a:bodyPr wrap="square" rtlCol="0">
              <a:noAutofit/>
            </a:bodyPr>
            <a:lstStyle/>
            <a:p>
              <a:pPr algn="ctr"/>
              <a:r>
                <a:rPr lang="en-US" sz="1333" b="1" dirty="0">
                  <a:latin typeface="Avenir Next" panose="020B0503020202020204" pitchFamily="34" charset="0"/>
                </a:rPr>
                <a:t>SAFe 1.0</a:t>
              </a:r>
            </a:p>
          </p:txBody>
        </p:sp>
      </p:grpSp>
      <p:grpSp>
        <p:nvGrpSpPr>
          <p:cNvPr id="19" name="Group 18">
            <a:extLst>
              <a:ext uri="{FF2B5EF4-FFF2-40B4-BE49-F238E27FC236}">
                <a16:creationId xmlns:a16="http://schemas.microsoft.com/office/drawing/2014/main" id="{55E4D0A3-57FA-B645-AF11-A2307B59A58A}"/>
              </a:ext>
            </a:extLst>
          </p:cNvPr>
          <p:cNvGrpSpPr/>
          <p:nvPr/>
        </p:nvGrpSpPr>
        <p:grpSpPr>
          <a:xfrm>
            <a:off x="1404487" y="3501163"/>
            <a:ext cx="1482859" cy="1252336"/>
            <a:chOff x="1727267" y="3385642"/>
            <a:chExt cx="1112144" cy="939252"/>
          </a:xfrm>
        </p:grpSpPr>
        <p:sp>
          <p:nvSpPr>
            <p:cNvPr id="20" name="Rectangle 19">
              <a:extLst>
                <a:ext uri="{FF2B5EF4-FFF2-40B4-BE49-F238E27FC236}">
                  <a16:creationId xmlns:a16="http://schemas.microsoft.com/office/drawing/2014/main" id="{1F90FC60-CE43-AB47-8B1C-D78E5751EB92}"/>
                </a:ext>
              </a:extLst>
            </p:cNvPr>
            <p:cNvSpPr/>
            <p:nvPr/>
          </p:nvSpPr>
          <p:spPr bwMode="auto">
            <a:xfrm rot="21423567">
              <a:off x="1727267" y="3385642"/>
              <a:ext cx="1095776" cy="939252"/>
            </a:xfrm>
            <a:prstGeom prst="rect">
              <a:avLst/>
            </a:prstGeom>
            <a:solidFill>
              <a:schemeClr val="bg1"/>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p>
          </p:txBody>
        </p:sp>
        <p:pic>
          <p:nvPicPr>
            <p:cNvPr id="21" name="Picture 20" descr="2.0.png">
              <a:extLst>
                <a:ext uri="{FF2B5EF4-FFF2-40B4-BE49-F238E27FC236}">
                  <a16:creationId xmlns:a16="http://schemas.microsoft.com/office/drawing/2014/main" id="{FF19B1A8-259D-B740-9635-861CC6943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47330">
              <a:off x="1785905" y="3435371"/>
              <a:ext cx="928552" cy="624146"/>
            </a:xfrm>
            <a:prstGeom prst="rect">
              <a:avLst/>
            </a:prstGeom>
            <a:effectLst/>
          </p:spPr>
        </p:pic>
        <p:sp>
          <p:nvSpPr>
            <p:cNvPr id="22" name="TextBox 21">
              <a:extLst>
                <a:ext uri="{FF2B5EF4-FFF2-40B4-BE49-F238E27FC236}">
                  <a16:creationId xmlns:a16="http://schemas.microsoft.com/office/drawing/2014/main" id="{7A04B8F7-073C-FF4A-812B-8CB4AEC28A8E}"/>
                </a:ext>
              </a:extLst>
            </p:cNvPr>
            <p:cNvSpPr txBox="1"/>
            <p:nvPr/>
          </p:nvSpPr>
          <p:spPr>
            <a:xfrm rot="21447330">
              <a:off x="1919580" y="4077737"/>
              <a:ext cx="919831" cy="238575"/>
            </a:xfrm>
            <a:prstGeom prst="rect">
              <a:avLst/>
            </a:prstGeom>
            <a:noFill/>
          </p:spPr>
          <p:txBody>
            <a:bodyPr wrap="square" rtlCol="0">
              <a:spAutoFit/>
            </a:bodyPr>
            <a:lstStyle/>
            <a:p>
              <a:pPr algn="l"/>
              <a:r>
                <a:rPr lang="en-US" sz="1467" b="1" dirty="0">
                  <a:latin typeface="Avenir Next" panose="020B0503020202020204" pitchFamily="34" charset="0"/>
                </a:rPr>
                <a:t>SAFe 2.0</a:t>
              </a:r>
            </a:p>
          </p:txBody>
        </p:sp>
      </p:grpSp>
      <p:grpSp>
        <p:nvGrpSpPr>
          <p:cNvPr id="23" name="Group 22">
            <a:extLst>
              <a:ext uri="{FF2B5EF4-FFF2-40B4-BE49-F238E27FC236}">
                <a16:creationId xmlns:a16="http://schemas.microsoft.com/office/drawing/2014/main" id="{93AFA3D2-555F-C841-92EA-0486B9DA6714}"/>
              </a:ext>
            </a:extLst>
          </p:cNvPr>
          <p:cNvGrpSpPr/>
          <p:nvPr/>
        </p:nvGrpSpPr>
        <p:grpSpPr>
          <a:xfrm>
            <a:off x="2235565" y="2981311"/>
            <a:ext cx="1647380" cy="1412063"/>
            <a:chOff x="2392656" y="3324696"/>
            <a:chExt cx="1235535" cy="1059047"/>
          </a:xfrm>
        </p:grpSpPr>
        <p:sp>
          <p:nvSpPr>
            <p:cNvPr id="24" name="Rectangle 23">
              <a:extLst>
                <a:ext uri="{FF2B5EF4-FFF2-40B4-BE49-F238E27FC236}">
                  <a16:creationId xmlns:a16="http://schemas.microsoft.com/office/drawing/2014/main" id="{6AEAD289-6E4D-AB45-9B86-003FC8843F21}"/>
                </a:ext>
              </a:extLst>
            </p:cNvPr>
            <p:cNvSpPr/>
            <p:nvPr/>
          </p:nvSpPr>
          <p:spPr bwMode="auto">
            <a:xfrm rot="21423567">
              <a:off x="2392656" y="3324696"/>
              <a:ext cx="1235535" cy="1059047"/>
            </a:xfrm>
            <a:prstGeom prst="rect">
              <a:avLst/>
            </a:prstGeom>
            <a:solidFill>
              <a:schemeClr val="bg1"/>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p>
          </p:txBody>
        </p:sp>
        <p:pic>
          <p:nvPicPr>
            <p:cNvPr id="25" name="Picture 24" descr="SAFe-3.0-outlines-registered.png">
              <a:extLst>
                <a:ext uri="{FF2B5EF4-FFF2-40B4-BE49-F238E27FC236}">
                  <a16:creationId xmlns:a16="http://schemas.microsoft.com/office/drawing/2014/main" id="{A1FDBE44-8159-4D4D-9877-0F612402C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44106">
              <a:off x="2491618" y="3420978"/>
              <a:ext cx="1013978" cy="662906"/>
            </a:xfrm>
            <a:prstGeom prst="rect">
              <a:avLst/>
            </a:prstGeom>
            <a:effectLst/>
          </p:spPr>
        </p:pic>
        <p:sp>
          <p:nvSpPr>
            <p:cNvPr id="26" name="TextBox 25">
              <a:extLst>
                <a:ext uri="{FF2B5EF4-FFF2-40B4-BE49-F238E27FC236}">
                  <a16:creationId xmlns:a16="http://schemas.microsoft.com/office/drawing/2014/main" id="{18000957-CCD2-0C4F-840F-445AA3E8474D}"/>
                </a:ext>
              </a:extLst>
            </p:cNvPr>
            <p:cNvSpPr txBox="1"/>
            <p:nvPr/>
          </p:nvSpPr>
          <p:spPr>
            <a:xfrm rot="21344106">
              <a:off x="2529450" y="4114216"/>
              <a:ext cx="1037852" cy="253916"/>
            </a:xfrm>
            <a:prstGeom prst="rect">
              <a:avLst/>
            </a:prstGeom>
            <a:noFill/>
          </p:spPr>
          <p:txBody>
            <a:bodyPr wrap="square" rtlCol="0">
              <a:spAutoFit/>
            </a:bodyPr>
            <a:lstStyle/>
            <a:p>
              <a:pPr algn="ctr"/>
              <a:r>
                <a:rPr lang="en-US" sz="1600" b="1" dirty="0">
                  <a:latin typeface="Avenir Next" panose="020B0503020202020204" pitchFamily="34" charset="0"/>
                </a:rPr>
                <a:t>SAFe 3.0</a:t>
              </a:r>
            </a:p>
          </p:txBody>
        </p:sp>
      </p:grpSp>
      <p:grpSp>
        <p:nvGrpSpPr>
          <p:cNvPr id="27" name="Group 26">
            <a:extLst>
              <a:ext uri="{FF2B5EF4-FFF2-40B4-BE49-F238E27FC236}">
                <a16:creationId xmlns:a16="http://schemas.microsoft.com/office/drawing/2014/main" id="{87870542-7785-6044-B500-7F82F4BAAFA7}"/>
              </a:ext>
            </a:extLst>
          </p:cNvPr>
          <p:cNvGrpSpPr/>
          <p:nvPr/>
        </p:nvGrpSpPr>
        <p:grpSpPr>
          <a:xfrm>
            <a:off x="3508811" y="3403474"/>
            <a:ext cx="1739720" cy="1422063"/>
            <a:chOff x="2961814" y="3493490"/>
            <a:chExt cx="1304790" cy="1066547"/>
          </a:xfrm>
        </p:grpSpPr>
        <p:sp>
          <p:nvSpPr>
            <p:cNvPr id="28" name="Rectangle 27">
              <a:extLst>
                <a:ext uri="{FF2B5EF4-FFF2-40B4-BE49-F238E27FC236}">
                  <a16:creationId xmlns:a16="http://schemas.microsoft.com/office/drawing/2014/main" id="{A4514438-522C-514A-A082-1F41318F0DDF}"/>
                </a:ext>
              </a:extLst>
            </p:cNvPr>
            <p:cNvSpPr/>
            <p:nvPr/>
          </p:nvSpPr>
          <p:spPr bwMode="auto">
            <a:xfrm rot="21423567">
              <a:off x="2961814" y="3493490"/>
              <a:ext cx="1235535" cy="1059047"/>
            </a:xfrm>
            <a:prstGeom prst="rect">
              <a:avLst/>
            </a:prstGeom>
            <a:solidFill>
              <a:schemeClr val="bg1"/>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p>
          </p:txBody>
        </p:sp>
        <p:sp>
          <p:nvSpPr>
            <p:cNvPr id="29" name="TextBox 28">
              <a:extLst>
                <a:ext uri="{FF2B5EF4-FFF2-40B4-BE49-F238E27FC236}">
                  <a16:creationId xmlns:a16="http://schemas.microsoft.com/office/drawing/2014/main" id="{9F87247E-32E1-744E-BEEB-13EF5DCE3D4B}"/>
                </a:ext>
              </a:extLst>
            </p:cNvPr>
            <p:cNvSpPr txBox="1"/>
            <p:nvPr/>
          </p:nvSpPr>
          <p:spPr>
            <a:xfrm rot="21414183">
              <a:off x="3016075" y="4306121"/>
              <a:ext cx="1250529" cy="253916"/>
            </a:xfrm>
            <a:prstGeom prst="rect">
              <a:avLst/>
            </a:prstGeom>
            <a:noFill/>
          </p:spPr>
          <p:txBody>
            <a:bodyPr wrap="square" rtlCol="0">
              <a:spAutoFit/>
            </a:bodyPr>
            <a:lstStyle/>
            <a:p>
              <a:pPr algn="ctr"/>
              <a:r>
                <a:rPr lang="en-US" sz="1600" b="1" dirty="0">
                  <a:latin typeface="Avenir Next" panose="020B0503020202020204" pitchFamily="34" charset="0"/>
                </a:rPr>
                <a:t>LSE</a:t>
              </a:r>
              <a:endParaRPr lang="en-US" sz="1733" b="1" dirty="0">
                <a:latin typeface="Avenir Next" panose="020B0503020202020204" pitchFamily="34" charset="0"/>
              </a:endParaRPr>
            </a:p>
          </p:txBody>
        </p:sp>
        <p:pic>
          <p:nvPicPr>
            <p:cNvPr id="30" name="Picture 29">
              <a:extLst>
                <a:ext uri="{FF2B5EF4-FFF2-40B4-BE49-F238E27FC236}">
                  <a16:creationId xmlns:a16="http://schemas.microsoft.com/office/drawing/2014/main" id="{0308AA44-CFA5-954E-9D34-67E5109DB5D4}"/>
                </a:ext>
              </a:extLst>
            </p:cNvPr>
            <p:cNvPicPr>
              <a:picLocks noChangeAspect="1"/>
            </p:cNvPicPr>
            <p:nvPr/>
          </p:nvPicPr>
          <p:blipFill rotWithShape="1">
            <a:blip r:embed="rId6"/>
            <a:srcRect r="7372"/>
            <a:stretch/>
          </p:blipFill>
          <p:spPr>
            <a:xfrm rot="21414183">
              <a:off x="3049455" y="3569561"/>
              <a:ext cx="1053496" cy="731867"/>
            </a:xfrm>
            <a:prstGeom prst="rect">
              <a:avLst/>
            </a:prstGeom>
          </p:spPr>
        </p:pic>
      </p:grpSp>
      <p:grpSp>
        <p:nvGrpSpPr>
          <p:cNvPr id="31" name="Group 30">
            <a:extLst>
              <a:ext uri="{FF2B5EF4-FFF2-40B4-BE49-F238E27FC236}">
                <a16:creationId xmlns:a16="http://schemas.microsoft.com/office/drawing/2014/main" id="{E7FA16D5-E984-B24F-AA19-A408B420E7ED}"/>
              </a:ext>
            </a:extLst>
          </p:cNvPr>
          <p:cNvGrpSpPr/>
          <p:nvPr/>
        </p:nvGrpSpPr>
        <p:grpSpPr>
          <a:xfrm>
            <a:off x="4566493" y="3090665"/>
            <a:ext cx="1647380" cy="1412062"/>
            <a:chOff x="3945145" y="3369071"/>
            <a:chExt cx="1235535" cy="1059047"/>
          </a:xfrm>
        </p:grpSpPr>
        <p:sp>
          <p:nvSpPr>
            <p:cNvPr id="32" name="Rectangle 31">
              <a:extLst>
                <a:ext uri="{FF2B5EF4-FFF2-40B4-BE49-F238E27FC236}">
                  <a16:creationId xmlns:a16="http://schemas.microsoft.com/office/drawing/2014/main" id="{2D8AB2E3-FD3E-094F-AFF7-CC0B926003EF}"/>
                </a:ext>
              </a:extLst>
            </p:cNvPr>
            <p:cNvSpPr/>
            <p:nvPr/>
          </p:nvSpPr>
          <p:spPr bwMode="auto">
            <a:xfrm rot="21423567">
              <a:off x="3945145" y="3369071"/>
              <a:ext cx="1235535" cy="1059047"/>
            </a:xfrm>
            <a:prstGeom prst="rect">
              <a:avLst/>
            </a:prstGeom>
            <a:solidFill>
              <a:schemeClr val="bg1"/>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p>
          </p:txBody>
        </p:sp>
        <p:sp>
          <p:nvSpPr>
            <p:cNvPr id="33" name="TextBox 32">
              <a:extLst>
                <a:ext uri="{FF2B5EF4-FFF2-40B4-BE49-F238E27FC236}">
                  <a16:creationId xmlns:a16="http://schemas.microsoft.com/office/drawing/2014/main" id="{F9AC10B5-315B-B24D-9B4E-2D6C081FA364}"/>
                </a:ext>
              </a:extLst>
            </p:cNvPr>
            <p:cNvSpPr txBox="1"/>
            <p:nvPr/>
          </p:nvSpPr>
          <p:spPr>
            <a:xfrm rot="21394685">
              <a:off x="4117515" y="4167544"/>
              <a:ext cx="987628" cy="253916"/>
            </a:xfrm>
            <a:prstGeom prst="rect">
              <a:avLst/>
            </a:prstGeom>
            <a:noFill/>
          </p:spPr>
          <p:txBody>
            <a:bodyPr wrap="square" rtlCol="0">
              <a:spAutoFit/>
            </a:bodyPr>
            <a:lstStyle/>
            <a:p>
              <a:pPr algn="ctr"/>
              <a:r>
                <a:rPr lang="en-US" sz="1600" b="1" dirty="0">
                  <a:latin typeface="Avenir Next" panose="020B0503020202020204" pitchFamily="34" charset="0"/>
                </a:rPr>
                <a:t>SAFe 4.0</a:t>
              </a:r>
            </a:p>
          </p:txBody>
        </p:sp>
        <p:pic>
          <p:nvPicPr>
            <p:cNvPr id="34" name="Picture 33" descr="BP-for-PPT.png">
              <a:extLst>
                <a:ext uri="{FF2B5EF4-FFF2-40B4-BE49-F238E27FC236}">
                  <a16:creationId xmlns:a16="http://schemas.microsoft.com/office/drawing/2014/main" id="{F2424283-A739-6042-A370-D61FC009A6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94685">
              <a:off x="4053687" y="3452505"/>
              <a:ext cx="1003413" cy="695360"/>
            </a:xfrm>
            <a:prstGeom prst="rect">
              <a:avLst/>
            </a:prstGeom>
          </p:spPr>
        </p:pic>
      </p:grpSp>
      <p:grpSp>
        <p:nvGrpSpPr>
          <p:cNvPr id="35" name="Group 34">
            <a:extLst>
              <a:ext uri="{FF2B5EF4-FFF2-40B4-BE49-F238E27FC236}">
                <a16:creationId xmlns:a16="http://schemas.microsoft.com/office/drawing/2014/main" id="{10D15B0F-FD5A-F14C-826A-4D9A94BBD1F9}"/>
              </a:ext>
            </a:extLst>
          </p:cNvPr>
          <p:cNvGrpSpPr/>
          <p:nvPr/>
        </p:nvGrpSpPr>
        <p:grpSpPr>
          <a:xfrm rot="699954">
            <a:off x="5942285" y="3090978"/>
            <a:ext cx="2082668" cy="1785172"/>
            <a:chOff x="4590957" y="3115660"/>
            <a:chExt cx="1562001" cy="1338879"/>
          </a:xfrm>
        </p:grpSpPr>
        <p:sp>
          <p:nvSpPr>
            <p:cNvPr id="36" name="Rectangle 35">
              <a:extLst>
                <a:ext uri="{FF2B5EF4-FFF2-40B4-BE49-F238E27FC236}">
                  <a16:creationId xmlns:a16="http://schemas.microsoft.com/office/drawing/2014/main" id="{2451A615-46C0-3249-8C4D-BB162EEC0CF7}"/>
                </a:ext>
              </a:extLst>
            </p:cNvPr>
            <p:cNvSpPr/>
            <p:nvPr/>
          </p:nvSpPr>
          <p:spPr bwMode="auto">
            <a:xfrm rot="21423567">
              <a:off x="4590957" y="3115660"/>
              <a:ext cx="1562001" cy="1338879"/>
            </a:xfrm>
            <a:prstGeom prst="rect">
              <a:avLst/>
            </a:prstGeom>
            <a:solidFill>
              <a:schemeClr val="bg1"/>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p>
          </p:txBody>
        </p:sp>
        <p:sp>
          <p:nvSpPr>
            <p:cNvPr id="37" name="TextBox 36">
              <a:extLst>
                <a:ext uri="{FF2B5EF4-FFF2-40B4-BE49-F238E27FC236}">
                  <a16:creationId xmlns:a16="http://schemas.microsoft.com/office/drawing/2014/main" id="{FFDD0667-A25E-2C47-945E-234D466EB682}"/>
                </a:ext>
              </a:extLst>
            </p:cNvPr>
            <p:cNvSpPr txBox="1"/>
            <p:nvPr/>
          </p:nvSpPr>
          <p:spPr>
            <a:xfrm rot="21421811">
              <a:off x="4696730" y="4104887"/>
              <a:ext cx="1440487" cy="253916"/>
            </a:xfrm>
            <a:prstGeom prst="rect">
              <a:avLst/>
            </a:prstGeom>
            <a:noFill/>
          </p:spPr>
          <p:txBody>
            <a:bodyPr wrap="square" rtlCol="0">
              <a:spAutoFit/>
            </a:bodyPr>
            <a:lstStyle/>
            <a:p>
              <a:pPr algn="ctr"/>
              <a:r>
                <a:rPr lang="en-US" sz="1600" b="1" dirty="0">
                  <a:latin typeface="Avenir Next" panose="020B0503020202020204" pitchFamily="34" charset="0"/>
                </a:rPr>
                <a:t>SAFe 4.5</a:t>
              </a:r>
            </a:p>
          </p:txBody>
        </p:sp>
        <p:pic>
          <p:nvPicPr>
            <p:cNvPr id="38" name="Picture 37">
              <a:extLst>
                <a:ext uri="{FF2B5EF4-FFF2-40B4-BE49-F238E27FC236}">
                  <a16:creationId xmlns:a16="http://schemas.microsoft.com/office/drawing/2014/main" id="{A14E6DF3-8C21-644B-A308-9D476D13CA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25056">
              <a:off x="4709592" y="3261605"/>
              <a:ext cx="1286009" cy="781900"/>
            </a:xfrm>
            <a:prstGeom prst="rect">
              <a:avLst/>
            </a:prstGeom>
          </p:spPr>
        </p:pic>
      </p:grpSp>
      <p:grpSp>
        <p:nvGrpSpPr>
          <p:cNvPr id="39" name="Group 38">
            <a:extLst>
              <a:ext uri="{FF2B5EF4-FFF2-40B4-BE49-F238E27FC236}">
                <a16:creationId xmlns:a16="http://schemas.microsoft.com/office/drawing/2014/main" id="{79550573-FAFB-6E4B-82A2-95B0FFCD97C6}"/>
              </a:ext>
            </a:extLst>
          </p:cNvPr>
          <p:cNvGrpSpPr/>
          <p:nvPr/>
        </p:nvGrpSpPr>
        <p:grpSpPr>
          <a:xfrm rot="21370435">
            <a:off x="7469043" y="2992227"/>
            <a:ext cx="2082668" cy="1785172"/>
            <a:chOff x="5610040" y="3396396"/>
            <a:chExt cx="1562001" cy="1338879"/>
          </a:xfrm>
        </p:grpSpPr>
        <p:sp>
          <p:nvSpPr>
            <p:cNvPr id="40" name="Rectangle 39">
              <a:extLst>
                <a:ext uri="{FF2B5EF4-FFF2-40B4-BE49-F238E27FC236}">
                  <a16:creationId xmlns:a16="http://schemas.microsoft.com/office/drawing/2014/main" id="{3F22B9F7-4D35-434B-944D-EE8F2B577338}"/>
                </a:ext>
              </a:extLst>
            </p:cNvPr>
            <p:cNvSpPr/>
            <p:nvPr/>
          </p:nvSpPr>
          <p:spPr bwMode="auto">
            <a:xfrm>
              <a:off x="5610040" y="3396396"/>
              <a:ext cx="1562001" cy="1338879"/>
            </a:xfrm>
            <a:prstGeom prst="rect">
              <a:avLst/>
            </a:prstGeom>
            <a:solidFill>
              <a:schemeClr val="bg1"/>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p>
          </p:txBody>
        </p:sp>
        <p:pic>
          <p:nvPicPr>
            <p:cNvPr id="41" name="Picture 40">
              <a:extLst>
                <a:ext uri="{FF2B5EF4-FFF2-40B4-BE49-F238E27FC236}">
                  <a16:creationId xmlns:a16="http://schemas.microsoft.com/office/drawing/2014/main" id="{856949A7-BD60-184F-9CC8-177AA68EFC1E}"/>
                </a:ext>
              </a:extLst>
            </p:cNvPr>
            <p:cNvPicPr>
              <a:picLocks noChangeAspect="1"/>
            </p:cNvPicPr>
            <p:nvPr/>
          </p:nvPicPr>
          <p:blipFill>
            <a:blip r:embed="rId9"/>
            <a:stretch>
              <a:fillRect/>
            </a:stretch>
          </p:blipFill>
          <p:spPr>
            <a:xfrm>
              <a:off x="5733682" y="3527071"/>
              <a:ext cx="1352357" cy="835661"/>
            </a:xfrm>
            <a:prstGeom prst="rect">
              <a:avLst/>
            </a:prstGeom>
          </p:spPr>
        </p:pic>
        <p:sp>
          <p:nvSpPr>
            <p:cNvPr id="42" name="TextBox 41">
              <a:extLst>
                <a:ext uri="{FF2B5EF4-FFF2-40B4-BE49-F238E27FC236}">
                  <a16:creationId xmlns:a16="http://schemas.microsoft.com/office/drawing/2014/main" id="{D7086D58-FD5E-5046-BDE1-0832C604561C}"/>
                </a:ext>
              </a:extLst>
            </p:cNvPr>
            <p:cNvSpPr txBox="1"/>
            <p:nvPr/>
          </p:nvSpPr>
          <p:spPr>
            <a:xfrm rot="314">
              <a:off x="5692699" y="4435345"/>
              <a:ext cx="1404493" cy="253916"/>
            </a:xfrm>
            <a:prstGeom prst="rect">
              <a:avLst/>
            </a:prstGeom>
            <a:noFill/>
          </p:spPr>
          <p:txBody>
            <a:bodyPr wrap="square" rtlCol="0">
              <a:spAutoFit/>
            </a:bodyPr>
            <a:lstStyle/>
            <a:p>
              <a:pPr algn="ctr"/>
              <a:r>
                <a:rPr lang="en-US" sz="1600" b="1" dirty="0">
                  <a:latin typeface="Avenir Next" panose="020B0503020202020204" pitchFamily="34" charset="0"/>
                </a:rPr>
                <a:t>SAFe 4.6</a:t>
              </a:r>
            </a:p>
          </p:txBody>
        </p:sp>
      </p:grpSp>
      <p:grpSp>
        <p:nvGrpSpPr>
          <p:cNvPr id="43" name="Group 42">
            <a:extLst>
              <a:ext uri="{FF2B5EF4-FFF2-40B4-BE49-F238E27FC236}">
                <a16:creationId xmlns:a16="http://schemas.microsoft.com/office/drawing/2014/main" id="{723E4EFE-00F2-B641-9771-6B17AFCE3037}"/>
              </a:ext>
            </a:extLst>
          </p:cNvPr>
          <p:cNvGrpSpPr/>
          <p:nvPr/>
        </p:nvGrpSpPr>
        <p:grpSpPr>
          <a:xfrm rot="331427">
            <a:off x="9360608" y="2815492"/>
            <a:ext cx="2427153" cy="2041372"/>
            <a:chOff x="7020455" y="1990595"/>
            <a:chExt cx="1820365" cy="1531029"/>
          </a:xfrm>
        </p:grpSpPr>
        <p:sp>
          <p:nvSpPr>
            <p:cNvPr id="44" name="Rectangle 43">
              <a:extLst>
                <a:ext uri="{FF2B5EF4-FFF2-40B4-BE49-F238E27FC236}">
                  <a16:creationId xmlns:a16="http://schemas.microsoft.com/office/drawing/2014/main" id="{3BFA6440-B5C9-8A4C-A803-45169CA479B9}"/>
                </a:ext>
              </a:extLst>
            </p:cNvPr>
            <p:cNvSpPr/>
            <p:nvPr/>
          </p:nvSpPr>
          <p:spPr bwMode="auto">
            <a:xfrm>
              <a:off x="7020455" y="1990595"/>
              <a:ext cx="1820365" cy="1531029"/>
            </a:xfrm>
            <a:prstGeom prst="rect">
              <a:avLst/>
            </a:prstGeom>
            <a:solidFill>
              <a:schemeClr val="bg1"/>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121920" rIns="121920" bIns="121920" numCol="1" rtlCol="0" anchor="t" anchorCtr="0" compatLnSpc="1">
              <a:prstTxWarp prst="textNoShape">
                <a:avLst/>
              </a:prstTxWarp>
              <a:noAutofit/>
            </a:bodyPr>
            <a:lstStyle/>
            <a:p>
              <a:pPr algn="l" eaLnBrk="0" hangingPunct="0">
                <a:spcBef>
                  <a:spcPct val="20000"/>
                </a:spcBef>
              </a:pPr>
              <a:endParaRPr lang="en-US" sz="2933" i="1" dirty="0"/>
            </a:p>
          </p:txBody>
        </p:sp>
        <p:sp>
          <p:nvSpPr>
            <p:cNvPr id="45" name="TextBox 44">
              <a:extLst>
                <a:ext uri="{FF2B5EF4-FFF2-40B4-BE49-F238E27FC236}">
                  <a16:creationId xmlns:a16="http://schemas.microsoft.com/office/drawing/2014/main" id="{78F4E156-CDF8-8E45-B80D-4FC71AF59BB4}"/>
                </a:ext>
              </a:extLst>
            </p:cNvPr>
            <p:cNvSpPr txBox="1"/>
            <p:nvPr/>
          </p:nvSpPr>
          <p:spPr>
            <a:xfrm>
              <a:off x="7235860" y="3152223"/>
              <a:ext cx="1404493" cy="346249"/>
            </a:xfrm>
            <a:prstGeom prst="rect">
              <a:avLst/>
            </a:prstGeom>
            <a:noFill/>
          </p:spPr>
          <p:txBody>
            <a:bodyPr wrap="square" rtlCol="0">
              <a:spAutoFit/>
            </a:bodyPr>
            <a:lstStyle/>
            <a:p>
              <a:pPr algn="ctr"/>
              <a:r>
                <a:rPr lang="en-US" sz="2400" b="1" dirty="0">
                  <a:latin typeface="Avenir Next" panose="020B0503020202020204" pitchFamily="34" charset="0"/>
                </a:rPr>
                <a:t>SAFe 5</a:t>
              </a:r>
            </a:p>
          </p:txBody>
        </p:sp>
        <p:pic>
          <p:nvPicPr>
            <p:cNvPr id="46" name="Picture 45">
              <a:extLst>
                <a:ext uri="{FF2B5EF4-FFF2-40B4-BE49-F238E27FC236}">
                  <a16:creationId xmlns:a16="http://schemas.microsoft.com/office/drawing/2014/main" id="{AFB8E30C-3AAB-CF4C-99A7-D70E84DF09DA}"/>
                </a:ext>
              </a:extLst>
            </p:cNvPr>
            <p:cNvPicPr>
              <a:picLocks noChangeAspect="1"/>
            </p:cNvPicPr>
            <p:nvPr/>
          </p:nvPicPr>
          <p:blipFill>
            <a:blip r:embed="rId10"/>
            <a:srcRect/>
            <a:stretch/>
          </p:blipFill>
          <p:spPr>
            <a:xfrm>
              <a:off x="7125818" y="2121414"/>
              <a:ext cx="1604975" cy="1029323"/>
            </a:xfrm>
            <a:prstGeom prst="rect">
              <a:avLst/>
            </a:prstGeom>
          </p:spPr>
        </p:pic>
      </p:grpSp>
    </p:spTree>
    <p:extLst>
      <p:ext uri="{BB962C8B-B14F-4D97-AF65-F5344CB8AC3E}">
        <p14:creationId xmlns:p14="http://schemas.microsoft.com/office/powerpoint/2010/main" val="3497816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36AB5E-F7C1-4B90-AC9E-618399ADDD1A}"/>
              </a:ext>
            </a:extLst>
          </p:cNvPr>
          <p:cNvSpPr>
            <a:spLocks noGrp="1"/>
          </p:cNvSpPr>
          <p:nvPr>
            <p:ph type="title"/>
          </p:nvPr>
        </p:nvSpPr>
        <p:spPr/>
        <p:txBody>
          <a:bodyPr/>
          <a:lstStyle/>
          <a:p>
            <a:r>
              <a:rPr lang="en-GB" dirty="0"/>
              <a:t>5.1 Courseware and Toolkits</a:t>
            </a:r>
            <a:endParaRPr lang="en-US" dirty="0"/>
          </a:p>
        </p:txBody>
      </p:sp>
      <p:sp>
        <p:nvSpPr>
          <p:cNvPr id="4" name="Slide Number Placeholder 3">
            <a:extLst>
              <a:ext uri="{FF2B5EF4-FFF2-40B4-BE49-F238E27FC236}">
                <a16:creationId xmlns:a16="http://schemas.microsoft.com/office/drawing/2014/main" id="{8654A868-D9AC-4A9D-9FD0-2D28BE20F205}"/>
              </a:ext>
            </a:extLst>
          </p:cNvPr>
          <p:cNvSpPr>
            <a:spLocks noGrp="1"/>
          </p:cNvSpPr>
          <p:nvPr>
            <p:ph type="sldNum" sz="quarter" idx="10"/>
          </p:nvPr>
        </p:nvSpPr>
        <p:spPr/>
        <p:txBody>
          <a:bodyPr/>
          <a:lstStyle/>
          <a:p>
            <a:fld id="{46FDB4EE-536A-4449-BF24-E81C662A4DA7}" type="slidenum">
              <a:rPr lang="en-US" smtClean="0"/>
              <a:t>20</a:t>
            </a:fld>
            <a:endParaRPr lang="en-US"/>
          </a:p>
        </p:txBody>
      </p:sp>
    </p:spTree>
    <p:extLst>
      <p:ext uri="{BB962C8B-B14F-4D97-AF65-F5344CB8AC3E}">
        <p14:creationId xmlns:p14="http://schemas.microsoft.com/office/powerpoint/2010/main" val="3962568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967B689-C981-4686-88D6-63D8C890E99A}"/>
              </a:ext>
            </a:extLst>
          </p:cNvPr>
          <p:cNvGrpSpPr/>
          <p:nvPr/>
        </p:nvGrpSpPr>
        <p:grpSpPr>
          <a:xfrm>
            <a:off x="10408389" y="3359551"/>
            <a:ext cx="1586897" cy="2052873"/>
            <a:chOff x="2122085" y="1487274"/>
            <a:chExt cx="2239007" cy="2896465"/>
          </a:xfrm>
        </p:grpSpPr>
        <p:pic>
          <p:nvPicPr>
            <p:cNvPr id="18" name="Picture 17" descr="A picture containing shape&#10;&#10;Description automatically generated">
              <a:extLst>
                <a:ext uri="{FF2B5EF4-FFF2-40B4-BE49-F238E27FC236}">
                  <a16:creationId xmlns:a16="http://schemas.microsoft.com/office/drawing/2014/main" id="{07D553F4-DBC5-4F88-9C11-5EB939B0B0B0}"/>
                </a:ext>
              </a:extLst>
            </p:cNvPr>
            <p:cNvPicPr>
              <a:picLocks noChangeAspect="1"/>
            </p:cNvPicPr>
            <p:nvPr/>
          </p:nvPicPr>
          <p:blipFill>
            <a:blip r:embed="rId3"/>
            <a:stretch>
              <a:fillRect/>
            </a:stretch>
          </p:blipFill>
          <p:spPr>
            <a:xfrm>
              <a:off x="2122085" y="1487274"/>
              <a:ext cx="2239007" cy="2896465"/>
            </a:xfrm>
            <a:prstGeom prst="rect">
              <a:avLst/>
            </a:prstGeom>
          </p:spPr>
        </p:pic>
        <p:sp>
          <p:nvSpPr>
            <p:cNvPr id="19" name="TextBox 18">
              <a:extLst>
                <a:ext uri="{FF2B5EF4-FFF2-40B4-BE49-F238E27FC236}">
                  <a16:creationId xmlns:a16="http://schemas.microsoft.com/office/drawing/2014/main" id="{55BF7892-62C3-4237-8369-4B45EE9B8D55}"/>
                </a:ext>
              </a:extLst>
            </p:cNvPr>
            <p:cNvSpPr txBox="1"/>
            <p:nvPr/>
          </p:nvSpPr>
          <p:spPr>
            <a:xfrm>
              <a:off x="2233808" y="2226227"/>
              <a:ext cx="1956850" cy="738228"/>
            </a:xfrm>
            <a:prstGeom prst="rect">
              <a:avLst/>
            </a:prstGeom>
            <a:noFill/>
          </p:spPr>
          <p:txBody>
            <a:bodyPr wrap="none" rtlCol="0">
              <a:spAutoFit/>
            </a:bodyPr>
            <a:lstStyle/>
            <a:p>
              <a:r>
                <a:rPr lang="en-US" sz="1400" b="1" dirty="0">
                  <a:solidFill>
                    <a:schemeClr val="bg1"/>
                  </a:solidFill>
                </a:rPr>
                <a:t>Lean Portfolio</a:t>
              </a:r>
            </a:p>
            <a:p>
              <a:r>
                <a:rPr lang="en-US" sz="1400" b="1" dirty="0">
                  <a:solidFill>
                    <a:schemeClr val="accent3"/>
                  </a:solidFill>
                </a:rPr>
                <a:t>Management</a:t>
              </a:r>
              <a:endParaRPr lang="en-US" sz="1400" b="1" baseline="30000" dirty="0">
                <a:solidFill>
                  <a:schemeClr val="accent3"/>
                </a:solidFill>
              </a:endParaRPr>
            </a:p>
          </p:txBody>
        </p:sp>
        <p:pic>
          <p:nvPicPr>
            <p:cNvPr id="20" name="Picture 19">
              <a:extLst>
                <a:ext uri="{FF2B5EF4-FFF2-40B4-BE49-F238E27FC236}">
                  <a16:creationId xmlns:a16="http://schemas.microsoft.com/office/drawing/2014/main" id="{2909A600-9508-4D61-87AE-87DB0B3AD409}"/>
                </a:ext>
              </a:extLst>
            </p:cNvPr>
            <p:cNvPicPr>
              <a:picLocks noChangeAspect="1"/>
            </p:cNvPicPr>
            <p:nvPr/>
          </p:nvPicPr>
          <p:blipFill>
            <a:blip r:embed="rId4"/>
            <a:srcRect/>
            <a:stretch/>
          </p:blipFill>
          <p:spPr>
            <a:xfrm>
              <a:off x="3211516" y="3121588"/>
              <a:ext cx="763107" cy="763106"/>
            </a:xfrm>
            <a:prstGeom prst="rect">
              <a:avLst/>
            </a:prstGeom>
          </p:spPr>
        </p:pic>
      </p:grpSp>
      <p:sp>
        <p:nvSpPr>
          <p:cNvPr id="8" name="Title Placeholder 4">
            <a:extLst>
              <a:ext uri="{FF2B5EF4-FFF2-40B4-BE49-F238E27FC236}">
                <a16:creationId xmlns:a16="http://schemas.microsoft.com/office/drawing/2014/main" id="{93E901A1-D498-3E4E-AE1A-7AC7FB72F56E}"/>
              </a:ext>
            </a:extLst>
          </p:cNvPr>
          <p:cNvSpPr>
            <a:spLocks noGrp="1"/>
          </p:cNvSpPr>
          <p:nvPr>
            <p:ph type="title"/>
          </p:nvPr>
        </p:nvSpPr>
        <p:spPr>
          <a:xfrm>
            <a:off x="524254" y="228431"/>
            <a:ext cx="3499356" cy="424732"/>
          </a:xfrm>
          <a:prstGeom prst="rect">
            <a:avLst/>
          </a:prstGeom>
        </p:spPr>
        <p:txBody>
          <a:bodyPr vert="horz" lIns="0" tIns="36576" rIns="0" bIns="0" rtlCol="0" anchor="ctr">
            <a:spAutoFit/>
          </a:bodyPr>
          <a:lstStyle>
            <a:lvl1pPr>
              <a:defRPr sz="2800"/>
            </a:lvl1pPr>
          </a:lstStyle>
          <a:p>
            <a:r>
              <a:rPr lang="en-GB" dirty="0"/>
              <a:t>Updated 5.1 Courses</a:t>
            </a:r>
            <a:endParaRPr dirty="0"/>
          </a:p>
        </p:txBody>
      </p:sp>
      <p:sp>
        <p:nvSpPr>
          <p:cNvPr id="2" name="Slide Number Placeholder 1">
            <a:extLst>
              <a:ext uri="{FF2B5EF4-FFF2-40B4-BE49-F238E27FC236}">
                <a16:creationId xmlns:a16="http://schemas.microsoft.com/office/drawing/2014/main" id="{3734E5F9-627A-8D4E-951C-DF885F9BFBC2}"/>
              </a:ext>
            </a:extLst>
          </p:cNvPr>
          <p:cNvSpPr>
            <a:spLocks noGrp="1"/>
          </p:cNvSpPr>
          <p:nvPr>
            <p:ph type="sldNum" sz="quarter" idx="15"/>
          </p:nvPr>
        </p:nvSpPr>
        <p:spPr/>
        <p:txBody>
          <a:bodyPr/>
          <a:lstStyle/>
          <a:p>
            <a:fld id="{46FDB4EE-536A-4449-BF24-E81C662A4DA7}" type="slidenum">
              <a:rPr lang="en-US" smtClean="0"/>
              <a:t>21</a:t>
            </a:fld>
            <a:endParaRPr lang="en-US"/>
          </a:p>
        </p:txBody>
      </p:sp>
      <p:grpSp>
        <p:nvGrpSpPr>
          <p:cNvPr id="9" name="Group 8">
            <a:extLst>
              <a:ext uri="{FF2B5EF4-FFF2-40B4-BE49-F238E27FC236}">
                <a16:creationId xmlns:a16="http://schemas.microsoft.com/office/drawing/2014/main" id="{5CD0ACA1-3384-5E48-8EB4-0874810D77B4}"/>
              </a:ext>
            </a:extLst>
          </p:cNvPr>
          <p:cNvGrpSpPr/>
          <p:nvPr/>
        </p:nvGrpSpPr>
        <p:grpSpPr>
          <a:xfrm>
            <a:off x="10356875" y="1110915"/>
            <a:ext cx="1586899" cy="2052873"/>
            <a:chOff x="2122085" y="1487274"/>
            <a:chExt cx="2239007" cy="2896465"/>
          </a:xfrm>
        </p:grpSpPr>
        <p:pic>
          <p:nvPicPr>
            <p:cNvPr id="10" name="Picture 9" descr="A picture containing shape&#10;&#10;Description automatically generated">
              <a:extLst>
                <a:ext uri="{FF2B5EF4-FFF2-40B4-BE49-F238E27FC236}">
                  <a16:creationId xmlns:a16="http://schemas.microsoft.com/office/drawing/2014/main" id="{FAEE807F-4E5F-5A49-BFC9-53D1B0E4D670}"/>
                </a:ext>
              </a:extLst>
            </p:cNvPr>
            <p:cNvPicPr>
              <a:picLocks noChangeAspect="1"/>
            </p:cNvPicPr>
            <p:nvPr/>
          </p:nvPicPr>
          <p:blipFill>
            <a:blip r:embed="rId3"/>
            <a:stretch>
              <a:fillRect/>
            </a:stretch>
          </p:blipFill>
          <p:spPr>
            <a:xfrm>
              <a:off x="2122085" y="1487274"/>
              <a:ext cx="2239007" cy="2896465"/>
            </a:xfrm>
            <a:prstGeom prst="rect">
              <a:avLst/>
            </a:prstGeom>
          </p:spPr>
        </p:pic>
        <p:sp>
          <p:nvSpPr>
            <p:cNvPr id="11" name="TextBox 10">
              <a:extLst>
                <a:ext uri="{FF2B5EF4-FFF2-40B4-BE49-F238E27FC236}">
                  <a16:creationId xmlns:a16="http://schemas.microsoft.com/office/drawing/2014/main" id="{3783A367-FF84-2648-91D1-CAED9F25DC11}"/>
                </a:ext>
              </a:extLst>
            </p:cNvPr>
            <p:cNvSpPr txBox="1"/>
            <p:nvPr/>
          </p:nvSpPr>
          <p:spPr>
            <a:xfrm>
              <a:off x="2329173" y="2116258"/>
              <a:ext cx="1368798" cy="825078"/>
            </a:xfrm>
            <a:prstGeom prst="rect">
              <a:avLst/>
            </a:prstGeom>
            <a:noFill/>
          </p:spPr>
          <p:txBody>
            <a:bodyPr wrap="none" rtlCol="0">
              <a:spAutoFit/>
            </a:bodyPr>
            <a:lstStyle/>
            <a:p>
              <a:r>
                <a:rPr lang="en-US" sz="1600" b="1" dirty="0">
                  <a:solidFill>
                    <a:schemeClr val="accent3"/>
                  </a:solidFill>
                </a:rPr>
                <a:t>Leading</a:t>
              </a:r>
              <a:br>
                <a:rPr lang="en-US" sz="1600" b="1" dirty="0">
                  <a:solidFill>
                    <a:schemeClr val="accent3"/>
                  </a:solidFill>
                </a:rPr>
              </a:br>
              <a:r>
                <a:rPr lang="en-US" sz="1600" b="1" dirty="0">
                  <a:solidFill>
                    <a:schemeClr val="bg1"/>
                  </a:solidFill>
                </a:rPr>
                <a:t>SAFe</a:t>
              </a:r>
              <a:r>
                <a:rPr lang="en-US" sz="1600" b="1" baseline="30000" dirty="0">
                  <a:solidFill>
                    <a:schemeClr val="bg1"/>
                  </a:solidFill>
                </a:rPr>
                <a:t>®</a:t>
              </a:r>
            </a:p>
          </p:txBody>
        </p:sp>
        <p:pic>
          <p:nvPicPr>
            <p:cNvPr id="12" name="Picture 11" descr="A close up of a sign&#10;&#10;Description automatically generated">
              <a:extLst>
                <a:ext uri="{FF2B5EF4-FFF2-40B4-BE49-F238E27FC236}">
                  <a16:creationId xmlns:a16="http://schemas.microsoft.com/office/drawing/2014/main" id="{94574968-62AA-7D4A-89A8-F5CBBE6B8FBF}"/>
                </a:ext>
              </a:extLst>
            </p:cNvPr>
            <p:cNvPicPr>
              <a:picLocks noChangeAspect="1"/>
            </p:cNvPicPr>
            <p:nvPr/>
          </p:nvPicPr>
          <p:blipFill>
            <a:blip r:embed="rId5"/>
            <a:stretch>
              <a:fillRect/>
            </a:stretch>
          </p:blipFill>
          <p:spPr>
            <a:xfrm>
              <a:off x="3211516" y="3121588"/>
              <a:ext cx="763107" cy="763107"/>
            </a:xfrm>
            <a:prstGeom prst="rect">
              <a:avLst/>
            </a:prstGeom>
          </p:spPr>
        </p:pic>
      </p:grpSp>
      <p:grpSp>
        <p:nvGrpSpPr>
          <p:cNvPr id="13" name="Group 12">
            <a:extLst>
              <a:ext uri="{FF2B5EF4-FFF2-40B4-BE49-F238E27FC236}">
                <a16:creationId xmlns:a16="http://schemas.microsoft.com/office/drawing/2014/main" id="{BB586B9D-9466-48A4-884A-D66A5730ABEF}"/>
              </a:ext>
            </a:extLst>
          </p:cNvPr>
          <p:cNvGrpSpPr/>
          <p:nvPr/>
        </p:nvGrpSpPr>
        <p:grpSpPr>
          <a:xfrm>
            <a:off x="9011873" y="1904389"/>
            <a:ext cx="1586898" cy="2052873"/>
            <a:chOff x="2122085" y="1487274"/>
            <a:chExt cx="2239007" cy="2896465"/>
          </a:xfrm>
        </p:grpSpPr>
        <p:pic>
          <p:nvPicPr>
            <p:cNvPr id="14" name="Picture 13" descr="A picture containing shape&#10;&#10;Description automatically generated">
              <a:extLst>
                <a:ext uri="{FF2B5EF4-FFF2-40B4-BE49-F238E27FC236}">
                  <a16:creationId xmlns:a16="http://schemas.microsoft.com/office/drawing/2014/main" id="{D3581933-9074-4659-BCC1-BBBE3F01CC30}"/>
                </a:ext>
              </a:extLst>
            </p:cNvPr>
            <p:cNvPicPr>
              <a:picLocks noChangeAspect="1"/>
            </p:cNvPicPr>
            <p:nvPr/>
          </p:nvPicPr>
          <p:blipFill>
            <a:blip r:embed="rId3"/>
            <a:stretch>
              <a:fillRect/>
            </a:stretch>
          </p:blipFill>
          <p:spPr>
            <a:xfrm>
              <a:off x="2122085" y="1487274"/>
              <a:ext cx="2239007" cy="2896465"/>
            </a:xfrm>
            <a:prstGeom prst="rect">
              <a:avLst/>
            </a:prstGeom>
          </p:spPr>
        </p:pic>
        <p:sp>
          <p:nvSpPr>
            <p:cNvPr id="15" name="TextBox 14">
              <a:extLst>
                <a:ext uri="{FF2B5EF4-FFF2-40B4-BE49-F238E27FC236}">
                  <a16:creationId xmlns:a16="http://schemas.microsoft.com/office/drawing/2014/main" id="{CAC5357B-56DF-4296-BB76-E5795F790F31}"/>
                </a:ext>
              </a:extLst>
            </p:cNvPr>
            <p:cNvSpPr txBox="1"/>
            <p:nvPr/>
          </p:nvSpPr>
          <p:spPr>
            <a:xfrm>
              <a:off x="2233906" y="2116258"/>
              <a:ext cx="1902567" cy="738228"/>
            </a:xfrm>
            <a:prstGeom prst="rect">
              <a:avLst/>
            </a:prstGeom>
            <a:noFill/>
          </p:spPr>
          <p:txBody>
            <a:bodyPr wrap="none" rtlCol="0">
              <a:spAutoFit/>
            </a:bodyPr>
            <a:lstStyle/>
            <a:p>
              <a:r>
                <a:rPr lang="en-US" sz="1400" b="1" dirty="0">
                  <a:solidFill>
                    <a:schemeClr val="accent3"/>
                  </a:solidFill>
                </a:rPr>
                <a:t>Implementing</a:t>
              </a:r>
              <a:br>
                <a:rPr lang="en-US" sz="1400" b="1" dirty="0">
                  <a:solidFill>
                    <a:schemeClr val="accent3"/>
                  </a:solidFill>
                </a:rPr>
              </a:br>
              <a:r>
                <a:rPr lang="en-US" sz="1400" b="1" dirty="0">
                  <a:solidFill>
                    <a:schemeClr val="bg1"/>
                  </a:solidFill>
                </a:rPr>
                <a:t>SAFe</a:t>
              </a:r>
              <a:r>
                <a:rPr lang="en-US" sz="1400" b="1" baseline="30000" dirty="0">
                  <a:solidFill>
                    <a:schemeClr val="bg1"/>
                  </a:solidFill>
                </a:rPr>
                <a:t>®</a:t>
              </a:r>
            </a:p>
          </p:txBody>
        </p:sp>
        <p:pic>
          <p:nvPicPr>
            <p:cNvPr id="16" name="Picture 15">
              <a:extLst>
                <a:ext uri="{FF2B5EF4-FFF2-40B4-BE49-F238E27FC236}">
                  <a16:creationId xmlns:a16="http://schemas.microsoft.com/office/drawing/2014/main" id="{52E9DEBF-2A65-464C-9294-E3CE7B698EB7}"/>
                </a:ext>
              </a:extLst>
            </p:cNvPr>
            <p:cNvPicPr>
              <a:picLocks noChangeAspect="1"/>
            </p:cNvPicPr>
            <p:nvPr/>
          </p:nvPicPr>
          <p:blipFill>
            <a:blip r:embed="rId6"/>
            <a:srcRect/>
            <a:stretch/>
          </p:blipFill>
          <p:spPr>
            <a:xfrm>
              <a:off x="3211516" y="3121588"/>
              <a:ext cx="763107" cy="763107"/>
            </a:xfrm>
            <a:prstGeom prst="rect">
              <a:avLst/>
            </a:prstGeom>
          </p:spPr>
        </p:pic>
      </p:grpSp>
      <p:grpSp>
        <p:nvGrpSpPr>
          <p:cNvPr id="21" name="Group 20">
            <a:extLst>
              <a:ext uri="{FF2B5EF4-FFF2-40B4-BE49-F238E27FC236}">
                <a16:creationId xmlns:a16="http://schemas.microsoft.com/office/drawing/2014/main" id="{E6460804-CE59-41E1-8B3B-785C95AFB893}"/>
              </a:ext>
            </a:extLst>
          </p:cNvPr>
          <p:cNvGrpSpPr/>
          <p:nvPr/>
        </p:nvGrpSpPr>
        <p:grpSpPr>
          <a:xfrm>
            <a:off x="9043886" y="4497579"/>
            <a:ext cx="1586899" cy="2052873"/>
            <a:chOff x="2122085" y="1487274"/>
            <a:chExt cx="2239007" cy="2896465"/>
          </a:xfrm>
        </p:grpSpPr>
        <p:pic>
          <p:nvPicPr>
            <p:cNvPr id="22" name="Picture 21" descr="A picture containing shape&#10;&#10;Description automatically generated">
              <a:extLst>
                <a:ext uri="{FF2B5EF4-FFF2-40B4-BE49-F238E27FC236}">
                  <a16:creationId xmlns:a16="http://schemas.microsoft.com/office/drawing/2014/main" id="{BB52C232-687F-4196-8DA6-E0F53C4CD2C5}"/>
                </a:ext>
              </a:extLst>
            </p:cNvPr>
            <p:cNvPicPr>
              <a:picLocks noChangeAspect="1"/>
            </p:cNvPicPr>
            <p:nvPr/>
          </p:nvPicPr>
          <p:blipFill>
            <a:blip r:embed="rId3"/>
            <a:stretch>
              <a:fillRect/>
            </a:stretch>
          </p:blipFill>
          <p:spPr>
            <a:xfrm>
              <a:off x="2122085" y="1487274"/>
              <a:ext cx="2239007" cy="2896465"/>
            </a:xfrm>
            <a:prstGeom prst="rect">
              <a:avLst/>
            </a:prstGeom>
          </p:spPr>
        </p:pic>
        <p:sp>
          <p:nvSpPr>
            <p:cNvPr id="23" name="TextBox 22">
              <a:extLst>
                <a:ext uri="{FF2B5EF4-FFF2-40B4-BE49-F238E27FC236}">
                  <a16:creationId xmlns:a16="http://schemas.microsoft.com/office/drawing/2014/main" id="{FC8E809C-5918-4DB1-9B4A-3289E37F9744}"/>
                </a:ext>
              </a:extLst>
            </p:cNvPr>
            <p:cNvSpPr txBox="1"/>
            <p:nvPr/>
          </p:nvSpPr>
          <p:spPr>
            <a:xfrm>
              <a:off x="2233810" y="2226227"/>
              <a:ext cx="1579139" cy="738228"/>
            </a:xfrm>
            <a:prstGeom prst="rect">
              <a:avLst/>
            </a:prstGeom>
            <a:noFill/>
          </p:spPr>
          <p:txBody>
            <a:bodyPr wrap="none" rtlCol="0">
              <a:spAutoFit/>
            </a:bodyPr>
            <a:lstStyle/>
            <a:p>
              <a:r>
                <a:rPr lang="en-US" sz="1400" b="1" dirty="0">
                  <a:solidFill>
                    <a:schemeClr val="bg1"/>
                  </a:solidFill>
                </a:rPr>
                <a:t>SAFe</a:t>
              </a:r>
              <a:r>
                <a:rPr lang="en-US" sz="1400" b="1" baseline="30000" dirty="0">
                  <a:solidFill>
                    <a:schemeClr val="bg1"/>
                  </a:solidFill>
                </a:rPr>
                <a:t>®</a:t>
              </a:r>
              <a:r>
                <a:rPr lang="en-US" sz="1400" b="1" dirty="0">
                  <a:solidFill>
                    <a:schemeClr val="bg1"/>
                  </a:solidFill>
                </a:rPr>
                <a:t> for  </a:t>
              </a:r>
              <a:br>
                <a:rPr lang="en-US" sz="1400" b="1" dirty="0">
                  <a:solidFill>
                    <a:schemeClr val="bg1"/>
                  </a:solidFill>
                </a:rPr>
              </a:br>
              <a:r>
                <a:rPr lang="en-US" sz="1400" b="1" dirty="0">
                  <a:solidFill>
                    <a:schemeClr val="accent3"/>
                  </a:solidFill>
                </a:rPr>
                <a:t>Teams</a:t>
              </a:r>
              <a:endParaRPr lang="en-US" sz="1400" b="1" baseline="30000" dirty="0">
                <a:solidFill>
                  <a:schemeClr val="bg1"/>
                </a:solidFill>
              </a:endParaRPr>
            </a:p>
          </p:txBody>
        </p:sp>
        <p:pic>
          <p:nvPicPr>
            <p:cNvPr id="24" name="Picture 23">
              <a:extLst>
                <a:ext uri="{FF2B5EF4-FFF2-40B4-BE49-F238E27FC236}">
                  <a16:creationId xmlns:a16="http://schemas.microsoft.com/office/drawing/2014/main" id="{E7954A79-B201-4298-A9BC-6A9243E6C092}"/>
                </a:ext>
              </a:extLst>
            </p:cNvPr>
            <p:cNvPicPr>
              <a:picLocks noChangeAspect="1"/>
            </p:cNvPicPr>
            <p:nvPr/>
          </p:nvPicPr>
          <p:blipFill>
            <a:blip r:embed="rId7"/>
            <a:srcRect/>
            <a:stretch/>
          </p:blipFill>
          <p:spPr>
            <a:xfrm>
              <a:off x="3211516" y="3121588"/>
              <a:ext cx="763107" cy="763107"/>
            </a:xfrm>
            <a:prstGeom prst="rect">
              <a:avLst/>
            </a:prstGeom>
          </p:spPr>
        </p:pic>
      </p:grpSp>
      <p:sp>
        <p:nvSpPr>
          <p:cNvPr id="25" name="Content Placeholder 5">
            <a:extLst>
              <a:ext uri="{FF2B5EF4-FFF2-40B4-BE49-F238E27FC236}">
                <a16:creationId xmlns:a16="http://schemas.microsoft.com/office/drawing/2014/main" id="{B74E5421-B76C-44E0-974B-5FCF3526CECC}"/>
              </a:ext>
            </a:extLst>
          </p:cNvPr>
          <p:cNvSpPr>
            <a:spLocks noGrp="1"/>
          </p:cNvSpPr>
          <p:nvPr>
            <p:ph sz="quarter" idx="11"/>
          </p:nvPr>
        </p:nvSpPr>
        <p:spPr>
          <a:xfrm>
            <a:off x="525516" y="1110915"/>
            <a:ext cx="7424793" cy="5299216"/>
          </a:xfrm>
          <a:prstGeom prst="rect">
            <a:avLst/>
          </a:prstGeom>
        </p:spPr>
        <p:txBody>
          <a:bodyPr wrap="square" numCol="1" spcCol="182880">
            <a:normAutofit/>
          </a:bodyPr>
          <a:lstStyle>
            <a:lvl1pPr marL="461422" indent="-452955" algn="l" rtl="0" eaLnBrk="1" fontAlgn="base" hangingPunct="1">
              <a:lnSpc>
                <a:spcPct val="110000"/>
              </a:lnSpc>
              <a:spcBef>
                <a:spcPts val="1067"/>
              </a:spcBef>
              <a:spcAft>
                <a:spcPts val="1067"/>
              </a:spcAft>
              <a:buClr>
                <a:schemeClr val="bg1">
                  <a:lumMod val="65000"/>
                </a:schemeClr>
              </a:buClr>
              <a:buSzPct val="80000"/>
              <a:buFont typeface="Arial"/>
              <a:buChar char="►"/>
              <a:tabLst/>
              <a:defRPr/>
            </a:lvl1pPr>
            <a:lvl2pPr marL="766214" indent="-296326" algn="l" rtl="0" eaLnBrk="1" fontAlgn="base" hangingPunct="1">
              <a:lnSpc>
                <a:spcPct val="110000"/>
              </a:lnSpc>
              <a:spcBef>
                <a:spcPts val="800"/>
              </a:spcBef>
              <a:spcAft>
                <a:spcPts val="800"/>
              </a:spcAft>
              <a:buClr>
                <a:schemeClr val="tx1">
                  <a:lumMod val="50000"/>
                  <a:lumOff val="50000"/>
                </a:schemeClr>
              </a:buClr>
              <a:buSzPct val="117000"/>
              <a:buFont typeface="Arial" panose="020B0600040502020204" pitchFamily="34" charset="0"/>
              <a:buChar char="-"/>
              <a:tabLst/>
              <a:defRPr/>
            </a:lvl2pPr>
            <a:lvl3pPr marL="1071007" indent="-270927" algn="l" rtl="0" eaLnBrk="1" fontAlgn="base" hangingPunct="1">
              <a:lnSpc>
                <a:spcPct val="110000"/>
              </a:lnSpc>
              <a:spcBef>
                <a:spcPts val="800"/>
              </a:spcBef>
              <a:spcAft>
                <a:spcPts val="800"/>
              </a:spcAft>
              <a:buClr>
                <a:schemeClr val="tx1">
                  <a:lumMod val="50000"/>
                  <a:lumOff val="50000"/>
                </a:schemeClr>
              </a:buClr>
              <a:buSzPct val="117000"/>
              <a:buFont typeface="Arial"/>
              <a:buChar char="-"/>
              <a:tabLst/>
              <a:defRPr sz="2400" b="0" i="0">
                <a:latin typeface="Arial" panose="020B0604020202020204" pitchFamily="34" charset="0"/>
              </a:defRPr>
            </a:lvl3pPr>
          </a:lstStyle>
          <a:p>
            <a:pPr>
              <a:buClr>
                <a:srgbClr val="FFFFFF">
                  <a:lumMod val="65000"/>
                </a:srgbClr>
              </a:buClr>
              <a:buSzPct val="75000"/>
            </a:pPr>
            <a:r>
              <a:rPr lang="en-GB" sz="2200" dirty="0"/>
              <a:t>All four courses updated and enhanced with new SAFe 5.1 big picture images and content</a:t>
            </a:r>
          </a:p>
          <a:p>
            <a:pPr>
              <a:buClr>
                <a:srgbClr val="FFFFFF">
                  <a:lumMod val="65000"/>
                </a:srgbClr>
              </a:buClr>
              <a:buSzPct val="75000"/>
            </a:pPr>
            <a:r>
              <a:rPr lang="en-GB" sz="2200" dirty="0"/>
              <a:t>New style guide incorporated across the courses</a:t>
            </a:r>
          </a:p>
          <a:p>
            <a:pPr>
              <a:buClr>
                <a:srgbClr val="FFFFFF">
                  <a:lumMod val="65000"/>
                </a:srgbClr>
              </a:buClr>
              <a:buSzPct val="75000"/>
            </a:pPr>
            <a:r>
              <a:rPr lang="en-GB" sz="2200" dirty="0"/>
              <a:t>Introduced ‘Topic &amp; Learning Objectives’ structure to improve flow and learner outcomes</a:t>
            </a:r>
          </a:p>
          <a:p>
            <a:pPr>
              <a:buClr>
                <a:srgbClr val="FFFFFF">
                  <a:lumMod val="65000"/>
                </a:srgbClr>
              </a:buClr>
              <a:buSzPct val="75000"/>
            </a:pPr>
            <a:r>
              <a:rPr lang="en-GB" sz="2200" dirty="0"/>
              <a:t>Numerous improvements and fixes including remote guidance and course timings</a:t>
            </a:r>
          </a:p>
          <a:p>
            <a:pPr>
              <a:buClr>
                <a:srgbClr val="FFFFFF">
                  <a:lumMod val="65000"/>
                </a:srgbClr>
              </a:buClr>
              <a:buSzPct val="75000"/>
            </a:pPr>
            <a:r>
              <a:rPr lang="en-GB" sz="2200" dirty="0"/>
              <a:t>New Course Delivery Enablement (CDE) videos for Leading </a:t>
            </a:r>
            <a:r>
              <a:rPr lang="en-GB" sz="2200" dirty="0" err="1"/>
              <a:t>SAFe</a:t>
            </a:r>
            <a:r>
              <a:rPr lang="en-GB" sz="2200" dirty="0"/>
              <a:t> and </a:t>
            </a:r>
            <a:r>
              <a:rPr lang="en-GB" sz="2200" dirty="0" err="1"/>
              <a:t>SAFe</a:t>
            </a:r>
            <a:r>
              <a:rPr lang="en-GB" sz="2200" dirty="0"/>
              <a:t> for Teams</a:t>
            </a:r>
          </a:p>
          <a:p>
            <a:pPr>
              <a:buClr>
                <a:srgbClr val="FFFFFF">
                  <a:lumMod val="65000"/>
                </a:srgbClr>
              </a:buClr>
              <a:buSzPct val="75000"/>
            </a:pPr>
            <a:endParaRPr lang="en-GB" sz="2000" dirty="0"/>
          </a:p>
          <a:p>
            <a:pPr>
              <a:buClr>
                <a:srgbClr val="FFFFFF">
                  <a:lumMod val="65000"/>
                </a:srgbClr>
              </a:buClr>
              <a:buSzPct val="75000"/>
            </a:pPr>
            <a:endParaRPr lang="en-GB" sz="2000" dirty="0"/>
          </a:p>
          <a:p>
            <a:pPr>
              <a:buClr>
                <a:srgbClr val="FFFFFF">
                  <a:lumMod val="65000"/>
                </a:srgbClr>
              </a:buClr>
              <a:buSzPct val="75000"/>
            </a:pPr>
            <a:endParaRPr sz="2000" dirty="0"/>
          </a:p>
        </p:txBody>
      </p:sp>
    </p:spTree>
    <p:extLst>
      <p:ext uri="{BB962C8B-B14F-4D97-AF65-F5344CB8AC3E}">
        <p14:creationId xmlns:p14="http://schemas.microsoft.com/office/powerpoint/2010/main" val="652789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4">
            <a:extLst>
              <a:ext uri="{FF2B5EF4-FFF2-40B4-BE49-F238E27FC236}">
                <a16:creationId xmlns:a16="http://schemas.microsoft.com/office/drawing/2014/main" id="{401F59B2-2589-DF49-935A-4FACC431AA2A}"/>
              </a:ext>
            </a:extLst>
          </p:cNvPr>
          <p:cNvSpPr>
            <a:spLocks noGrp="1"/>
          </p:cNvSpPr>
          <p:nvPr>
            <p:ph type="title"/>
          </p:nvPr>
        </p:nvSpPr>
        <p:spPr>
          <a:xfrm>
            <a:off x="524255" y="228431"/>
            <a:ext cx="6464374" cy="424732"/>
          </a:xfrm>
          <a:prstGeom prst="rect">
            <a:avLst/>
          </a:prstGeom>
        </p:spPr>
        <p:txBody>
          <a:bodyPr vert="horz" wrap="square" lIns="0" tIns="36576" rIns="0" bIns="0" rtlCol="0" anchor="ctr">
            <a:spAutoFit/>
          </a:bodyPr>
          <a:lstStyle>
            <a:lvl1pPr>
              <a:defRPr sz="2800"/>
            </a:lvl1pPr>
          </a:lstStyle>
          <a:p>
            <a:r>
              <a:rPr lang="en-GB" dirty="0"/>
              <a:t>Updated 5.1 Toolkits</a:t>
            </a:r>
            <a:endParaRPr dirty="0"/>
          </a:p>
        </p:txBody>
      </p:sp>
      <p:sp>
        <p:nvSpPr>
          <p:cNvPr id="2" name="Slide Number Placeholder 1">
            <a:extLst>
              <a:ext uri="{FF2B5EF4-FFF2-40B4-BE49-F238E27FC236}">
                <a16:creationId xmlns:a16="http://schemas.microsoft.com/office/drawing/2014/main" id="{2635B42C-DD0D-DE4A-BD9C-F2749C3E7E62}"/>
              </a:ext>
            </a:extLst>
          </p:cNvPr>
          <p:cNvSpPr>
            <a:spLocks noGrp="1"/>
          </p:cNvSpPr>
          <p:nvPr>
            <p:ph type="sldNum" sz="quarter" idx="10"/>
          </p:nvPr>
        </p:nvSpPr>
        <p:spPr/>
        <p:txBody>
          <a:bodyPr/>
          <a:lstStyle/>
          <a:p>
            <a:fld id="{46FDB4EE-536A-4449-BF24-E81C662A4DA7}" type="slidenum">
              <a:rPr lang="en-US" smtClean="0"/>
              <a:t>22</a:t>
            </a:fld>
            <a:endParaRPr lang="en-US"/>
          </a:p>
        </p:txBody>
      </p:sp>
      <p:sp>
        <p:nvSpPr>
          <p:cNvPr id="4" name="Content Placeholder 3">
            <a:extLst>
              <a:ext uri="{FF2B5EF4-FFF2-40B4-BE49-F238E27FC236}">
                <a16:creationId xmlns:a16="http://schemas.microsoft.com/office/drawing/2014/main" id="{84A3CBFA-2CEC-4E1C-A750-1ED409E59A22}"/>
              </a:ext>
            </a:extLst>
          </p:cNvPr>
          <p:cNvSpPr>
            <a:spLocks noGrp="1"/>
          </p:cNvSpPr>
          <p:nvPr>
            <p:ph idx="1"/>
          </p:nvPr>
        </p:nvSpPr>
        <p:spPr>
          <a:xfrm>
            <a:off x="527626" y="1117125"/>
            <a:ext cx="5568373" cy="5003531"/>
          </a:xfrm>
        </p:spPr>
        <p:txBody>
          <a:bodyPr>
            <a:normAutofit/>
          </a:bodyPr>
          <a:lstStyle/>
          <a:p>
            <a:r>
              <a:rPr lang="en-GB" sz="2400" dirty="0"/>
              <a:t>All five toolkits updated with the latest SAFe 5.1 big picture images and content</a:t>
            </a:r>
          </a:p>
          <a:p>
            <a:r>
              <a:rPr lang="en-US" sz="2400" dirty="0"/>
              <a:t>Incorporated the latest guidance on value streams and ARTs into the VSAIW toolkit</a:t>
            </a:r>
          </a:p>
          <a:p>
            <a:r>
              <a:rPr lang="en-US" sz="2400" dirty="0"/>
              <a:t>Brand new Team Formation Toolkit (out now)</a:t>
            </a:r>
          </a:p>
        </p:txBody>
      </p:sp>
      <p:grpSp>
        <p:nvGrpSpPr>
          <p:cNvPr id="10" name="Group 9">
            <a:extLst>
              <a:ext uri="{FF2B5EF4-FFF2-40B4-BE49-F238E27FC236}">
                <a16:creationId xmlns:a16="http://schemas.microsoft.com/office/drawing/2014/main" id="{61373885-16C0-49E2-AB92-19D548821BFB}"/>
              </a:ext>
            </a:extLst>
          </p:cNvPr>
          <p:cNvGrpSpPr/>
          <p:nvPr/>
        </p:nvGrpSpPr>
        <p:grpSpPr>
          <a:xfrm>
            <a:off x="9196825" y="971674"/>
            <a:ext cx="2823663" cy="1829927"/>
            <a:chOff x="3134428" y="3884723"/>
            <a:chExt cx="4139257" cy="2343140"/>
          </a:xfrm>
        </p:grpSpPr>
        <p:pic>
          <p:nvPicPr>
            <p:cNvPr id="11" name="Picture 10">
              <a:extLst>
                <a:ext uri="{FF2B5EF4-FFF2-40B4-BE49-F238E27FC236}">
                  <a16:creationId xmlns:a16="http://schemas.microsoft.com/office/drawing/2014/main" id="{0ACC6335-CD69-41D9-B2EB-2C80E982E30F}"/>
                </a:ext>
              </a:extLst>
            </p:cNvPr>
            <p:cNvPicPr>
              <a:picLocks noChangeAspect="1"/>
            </p:cNvPicPr>
            <p:nvPr/>
          </p:nvPicPr>
          <p:blipFill rotWithShape="1">
            <a:blip r:embed="rId3"/>
            <a:srcRect l="547" t="1068" r="1163"/>
            <a:stretch/>
          </p:blipFill>
          <p:spPr>
            <a:xfrm>
              <a:off x="3134428" y="3884723"/>
              <a:ext cx="4139257" cy="2343140"/>
            </a:xfrm>
            <a:prstGeom prst="rect">
              <a:avLst/>
            </a:prstGeom>
            <a:ln w="12700">
              <a:solidFill>
                <a:schemeClr val="tx1"/>
              </a:solidFill>
            </a:ln>
            <a:effectLst/>
          </p:spPr>
        </p:pic>
        <p:sp>
          <p:nvSpPr>
            <p:cNvPr id="12" name="TextBox 11">
              <a:extLst>
                <a:ext uri="{FF2B5EF4-FFF2-40B4-BE49-F238E27FC236}">
                  <a16:creationId xmlns:a16="http://schemas.microsoft.com/office/drawing/2014/main" id="{E4C404D5-3A9E-4B1A-B269-6D321E5BCFB5}"/>
                </a:ext>
              </a:extLst>
            </p:cNvPr>
            <p:cNvSpPr txBox="1"/>
            <p:nvPr/>
          </p:nvSpPr>
          <p:spPr>
            <a:xfrm>
              <a:off x="3321567" y="4086836"/>
              <a:ext cx="3818824" cy="394095"/>
            </a:xfrm>
            <a:prstGeom prst="rect">
              <a:avLst/>
            </a:prstGeom>
            <a:noFill/>
          </p:spPr>
          <p:txBody>
            <a:bodyPr wrap="square" rtlCol="0">
              <a:spAutoFit/>
            </a:bodyPr>
            <a:lstStyle/>
            <a:p>
              <a:r>
                <a:rPr lang="en-US" sz="1400" b="1" dirty="0">
                  <a:solidFill>
                    <a:schemeClr val="bg1"/>
                  </a:solidFill>
                </a:rPr>
                <a:t>Introducing SAFe</a:t>
              </a:r>
            </a:p>
          </p:txBody>
        </p:sp>
        <p:pic>
          <p:nvPicPr>
            <p:cNvPr id="13" name="Picture 12" descr="Icon&#10;&#10;Description automatically generated">
              <a:extLst>
                <a:ext uri="{FF2B5EF4-FFF2-40B4-BE49-F238E27FC236}">
                  <a16:creationId xmlns:a16="http://schemas.microsoft.com/office/drawing/2014/main" id="{95E8F7C1-D770-4D6F-AA7C-77777947A3A7}"/>
                </a:ext>
              </a:extLst>
            </p:cNvPr>
            <p:cNvPicPr>
              <a:picLocks noChangeAspect="1"/>
            </p:cNvPicPr>
            <p:nvPr/>
          </p:nvPicPr>
          <p:blipFill>
            <a:blip r:embed="rId4"/>
            <a:stretch>
              <a:fillRect/>
            </a:stretch>
          </p:blipFill>
          <p:spPr>
            <a:xfrm>
              <a:off x="6375532" y="4718025"/>
              <a:ext cx="683301" cy="676535"/>
            </a:xfrm>
            <a:prstGeom prst="rect">
              <a:avLst/>
            </a:prstGeom>
          </p:spPr>
        </p:pic>
      </p:grpSp>
      <p:grpSp>
        <p:nvGrpSpPr>
          <p:cNvPr id="14" name="Group 13">
            <a:extLst>
              <a:ext uri="{FF2B5EF4-FFF2-40B4-BE49-F238E27FC236}">
                <a16:creationId xmlns:a16="http://schemas.microsoft.com/office/drawing/2014/main" id="{C11FD7B3-A06D-4BB4-9510-0709B2A29F47}"/>
              </a:ext>
            </a:extLst>
          </p:cNvPr>
          <p:cNvGrpSpPr/>
          <p:nvPr/>
        </p:nvGrpSpPr>
        <p:grpSpPr>
          <a:xfrm>
            <a:off x="9196826" y="2900550"/>
            <a:ext cx="2823663" cy="1829927"/>
            <a:chOff x="3134428" y="3884723"/>
            <a:chExt cx="4139257" cy="2343140"/>
          </a:xfrm>
        </p:grpSpPr>
        <p:pic>
          <p:nvPicPr>
            <p:cNvPr id="15" name="Picture 14">
              <a:extLst>
                <a:ext uri="{FF2B5EF4-FFF2-40B4-BE49-F238E27FC236}">
                  <a16:creationId xmlns:a16="http://schemas.microsoft.com/office/drawing/2014/main" id="{0B7E1190-4EC0-441A-9562-DAB08DC910E3}"/>
                </a:ext>
              </a:extLst>
            </p:cNvPr>
            <p:cNvPicPr>
              <a:picLocks noChangeAspect="1"/>
            </p:cNvPicPr>
            <p:nvPr/>
          </p:nvPicPr>
          <p:blipFill rotWithShape="1">
            <a:blip r:embed="rId3"/>
            <a:srcRect l="547" t="1068" r="1163"/>
            <a:stretch/>
          </p:blipFill>
          <p:spPr>
            <a:xfrm>
              <a:off x="3134428" y="3884723"/>
              <a:ext cx="4139257" cy="2343140"/>
            </a:xfrm>
            <a:prstGeom prst="rect">
              <a:avLst/>
            </a:prstGeom>
            <a:ln w="12700">
              <a:solidFill>
                <a:schemeClr val="tx1"/>
              </a:solidFill>
            </a:ln>
            <a:effectLst/>
          </p:spPr>
        </p:pic>
        <p:sp>
          <p:nvSpPr>
            <p:cNvPr id="16" name="TextBox 15">
              <a:extLst>
                <a:ext uri="{FF2B5EF4-FFF2-40B4-BE49-F238E27FC236}">
                  <a16:creationId xmlns:a16="http://schemas.microsoft.com/office/drawing/2014/main" id="{8184133E-152A-4FAA-8268-1B45C2F68E65}"/>
                </a:ext>
              </a:extLst>
            </p:cNvPr>
            <p:cNvSpPr txBox="1"/>
            <p:nvPr/>
          </p:nvSpPr>
          <p:spPr>
            <a:xfrm>
              <a:off x="3321567" y="4086836"/>
              <a:ext cx="3818824" cy="945826"/>
            </a:xfrm>
            <a:prstGeom prst="rect">
              <a:avLst/>
            </a:prstGeom>
            <a:noFill/>
          </p:spPr>
          <p:txBody>
            <a:bodyPr wrap="square" rtlCol="0">
              <a:spAutoFit/>
            </a:bodyPr>
            <a:lstStyle/>
            <a:p>
              <a:r>
                <a:rPr lang="en-US" sz="1400" b="1" dirty="0">
                  <a:solidFill>
                    <a:schemeClr val="bg1"/>
                  </a:solidFill>
                </a:rPr>
                <a:t>SAFe</a:t>
              </a:r>
              <a:r>
                <a:rPr lang="en-US" sz="1400" b="1" baseline="30000" dirty="0">
                  <a:solidFill>
                    <a:schemeClr val="bg1"/>
                  </a:solidFill>
                </a:rPr>
                <a:t>®</a:t>
              </a:r>
              <a:r>
                <a:rPr lang="en-US" sz="1400" b="1" dirty="0">
                  <a:solidFill>
                    <a:schemeClr val="bg1"/>
                  </a:solidFill>
                </a:rPr>
                <a:t> Value Stream and ART Identification Workshop</a:t>
              </a:r>
            </a:p>
          </p:txBody>
        </p:sp>
        <p:pic>
          <p:nvPicPr>
            <p:cNvPr id="17" name="Picture 16" descr="Icon&#10;&#10;Description automatically generated">
              <a:extLst>
                <a:ext uri="{FF2B5EF4-FFF2-40B4-BE49-F238E27FC236}">
                  <a16:creationId xmlns:a16="http://schemas.microsoft.com/office/drawing/2014/main" id="{5C90BACB-2520-4401-86BD-77DBCFBDA816}"/>
                </a:ext>
              </a:extLst>
            </p:cNvPr>
            <p:cNvPicPr>
              <a:picLocks noChangeAspect="1"/>
            </p:cNvPicPr>
            <p:nvPr/>
          </p:nvPicPr>
          <p:blipFill>
            <a:blip r:embed="rId4"/>
            <a:stretch>
              <a:fillRect/>
            </a:stretch>
          </p:blipFill>
          <p:spPr>
            <a:xfrm>
              <a:off x="6375532" y="4718025"/>
              <a:ext cx="683301" cy="676535"/>
            </a:xfrm>
            <a:prstGeom prst="rect">
              <a:avLst/>
            </a:prstGeom>
          </p:spPr>
        </p:pic>
      </p:grpSp>
      <p:grpSp>
        <p:nvGrpSpPr>
          <p:cNvPr id="18" name="Group 17">
            <a:extLst>
              <a:ext uri="{FF2B5EF4-FFF2-40B4-BE49-F238E27FC236}">
                <a16:creationId xmlns:a16="http://schemas.microsoft.com/office/drawing/2014/main" id="{F0CC9C1B-17A8-43AC-967B-0FE11806B6AB}"/>
              </a:ext>
            </a:extLst>
          </p:cNvPr>
          <p:cNvGrpSpPr/>
          <p:nvPr/>
        </p:nvGrpSpPr>
        <p:grpSpPr>
          <a:xfrm>
            <a:off x="6259300" y="2897445"/>
            <a:ext cx="2823663" cy="1829927"/>
            <a:chOff x="3134428" y="3884723"/>
            <a:chExt cx="4139257" cy="2343140"/>
          </a:xfrm>
        </p:grpSpPr>
        <p:pic>
          <p:nvPicPr>
            <p:cNvPr id="19" name="Picture 18">
              <a:extLst>
                <a:ext uri="{FF2B5EF4-FFF2-40B4-BE49-F238E27FC236}">
                  <a16:creationId xmlns:a16="http://schemas.microsoft.com/office/drawing/2014/main" id="{21E478D0-A9C2-46FC-AF14-EB44710C095F}"/>
                </a:ext>
              </a:extLst>
            </p:cNvPr>
            <p:cNvPicPr>
              <a:picLocks noChangeAspect="1"/>
            </p:cNvPicPr>
            <p:nvPr/>
          </p:nvPicPr>
          <p:blipFill rotWithShape="1">
            <a:blip r:embed="rId3"/>
            <a:srcRect l="547" t="1068" r="1163"/>
            <a:stretch/>
          </p:blipFill>
          <p:spPr>
            <a:xfrm>
              <a:off x="3134428" y="3884723"/>
              <a:ext cx="4139257" cy="2343140"/>
            </a:xfrm>
            <a:prstGeom prst="rect">
              <a:avLst/>
            </a:prstGeom>
            <a:ln w="12700">
              <a:solidFill>
                <a:schemeClr val="tx1"/>
              </a:solidFill>
            </a:ln>
            <a:effectLst/>
          </p:spPr>
        </p:pic>
        <p:sp>
          <p:nvSpPr>
            <p:cNvPr id="20" name="TextBox 19">
              <a:extLst>
                <a:ext uri="{FF2B5EF4-FFF2-40B4-BE49-F238E27FC236}">
                  <a16:creationId xmlns:a16="http://schemas.microsoft.com/office/drawing/2014/main" id="{BF4DD483-A1E2-4B99-B01A-48AFAC3C8780}"/>
                </a:ext>
              </a:extLst>
            </p:cNvPr>
            <p:cNvSpPr txBox="1"/>
            <p:nvPr/>
          </p:nvSpPr>
          <p:spPr>
            <a:xfrm>
              <a:off x="3321567" y="4086836"/>
              <a:ext cx="3818824" cy="394095"/>
            </a:xfrm>
            <a:prstGeom prst="rect">
              <a:avLst/>
            </a:prstGeom>
            <a:noFill/>
          </p:spPr>
          <p:txBody>
            <a:bodyPr wrap="square" rtlCol="0">
              <a:spAutoFit/>
            </a:bodyPr>
            <a:lstStyle/>
            <a:p>
              <a:r>
                <a:rPr lang="en-US" sz="1400" b="1" dirty="0">
                  <a:solidFill>
                    <a:schemeClr val="bg1"/>
                  </a:solidFill>
                </a:rPr>
                <a:t>SAFe Executive Workshop</a:t>
              </a:r>
            </a:p>
          </p:txBody>
        </p:sp>
        <p:pic>
          <p:nvPicPr>
            <p:cNvPr id="21" name="Picture 20" descr="Icon&#10;&#10;Description automatically generated">
              <a:extLst>
                <a:ext uri="{FF2B5EF4-FFF2-40B4-BE49-F238E27FC236}">
                  <a16:creationId xmlns:a16="http://schemas.microsoft.com/office/drawing/2014/main" id="{151D1E37-37F4-4156-9CA6-4D22AEB377A9}"/>
                </a:ext>
              </a:extLst>
            </p:cNvPr>
            <p:cNvPicPr>
              <a:picLocks noChangeAspect="1"/>
            </p:cNvPicPr>
            <p:nvPr/>
          </p:nvPicPr>
          <p:blipFill>
            <a:blip r:embed="rId4"/>
            <a:stretch>
              <a:fillRect/>
            </a:stretch>
          </p:blipFill>
          <p:spPr>
            <a:xfrm>
              <a:off x="6375532" y="4718025"/>
              <a:ext cx="683301" cy="676535"/>
            </a:xfrm>
            <a:prstGeom prst="rect">
              <a:avLst/>
            </a:prstGeom>
          </p:spPr>
        </p:pic>
      </p:grpSp>
      <p:grpSp>
        <p:nvGrpSpPr>
          <p:cNvPr id="22" name="Group 21">
            <a:extLst>
              <a:ext uri="{FF2B5EF4-FFF2-40B4-BE49-F238E27FC236}">
                <a16:creationId xmlns:a16="http://schemas.microsoft.com/office/drawing/2014/main" id="{DAFF302B-2C8B-4C58-81C1-98615F0354AC}"/>
              </a:ext>
            </a:extLst>
          </p:cNvPr>
          <p:cNvGrpSpPr/>
          <p:nvPr/>
        </p:nvGrpSpPr>
        <p:grpSpPr>
          <a:xfrm>
            <a:off x="6259299" y="4815079"/>
            <a:ext cx="2823663" cy="1829927"/>
            <a:chOff x="3134428" y="3884723"/>
            <a:chExt cx="4139257" cy="2343140"/>
          </a:xfrm>
        </p:grpSpPr>
        <p:pic>
          <p:nvPicPr>
            <p:cNvPr id="23" name="Picture 22">
              <a:extLst>
                <a:ext uri="{FF2B5EF4-FFF2-40B4-BE49-F238E27FC236}">
                  <a16:creationId xmlns:a16="http://schemas.microsoft.com/office/drawing/2014/main" id="{8FE8DD0D-13D7-4BF3-9D51-33ADF2097CD0}"/>
                </a:ext>
              </a:extLst>
            </p:cNvPr>
            <p:cNvPicPr>
              <a:picLocks noChangeAspect="1"/>
            </p:cNvPicPr>
            <p:nvPr/>
          </p:nvPicPr>
          <p:blipFill rotWithShape="1">
            <a:blip r:embed="rId3"/>
            <a:srcRect l="547" t="1068" r="1163"/>
            <a:stretch/>
          </p:blipFill>
          <p:spPr>
            <a:xfrm>
              <a:off x="3134428" y="3884723"/>
              <a:ext cx="4139257" cy="2343140"/>
            </a:xfrm>
            <a:prstGeom prst="rect">
              <a:avLst/>
            </a:prstGeom>
            <a:ln w="12700">
              <a:solidFill>
                <a:schemeClr val="tx1"/>
              </a:solidFill>
            </a:ln>
            <a:effectLst/>
          </p:spPr>
        </p:pic>
        <p:sp>
          <p:nvSpPr>
            <p:cNvPr id="24" name="TextBox 23">
              <a:extLst>
                <a:ext uri="{FF2B5EF4-FFF2-40B4-BE49-F238E27FC236}">
                  <a16:creationId xmlns:a16="http://schemas.microsoft.com/office/drawing/2014/main" id="{6A3C9001-914B-4F85-B5BA-99237496FFC6}"/>
                </a:ext>
              </a:extLst>
            </p:cNvPr>
            <p:cNvSpPr txBox="1"/>
            <p:nvPr/>
          </p:nvSpPr>
          <p:spPr>
            <a:xfrm>
              <a:off x="3321567" y="4086836"/>
              <a:ext cx="3818824" cy="394095"/>
            </a:xfrm>
            <a:prstGeom prst="rect">
              <a:avLst/>
            </a:prstGeom>
            <a:noFill/>
          </p:spPr>
          <p:txBody>
            <a:bodyPr wrap="square" rtlCol="0">
              <a:spAutoFit/>
            </a:bodyPr>
            <a:lstStyle/>
            <a:p>
              <a:r>
                <a:rPr lang="en-US" sz="1400" b="1" dirty="0">
                  <a:solidFill>
                    <a:schemeClr val="bg1"/>
                  </a:solidFill>
                </a:rPr>
                <a:t>Team Formation Toolkit</a:t>
              </a:r>
            </a:p>
          </p:txBody>
        </p:sp>
        <p:pic>
          <p:nvPicPr>
            <p:cNvPr id="25" name="Picture 24" descr="Icon&#10;&#10;Description automatically generated">
              <a:extLst>
                <a:ext uri="{FF2B5EF4-FFF2-40B4-BE49-F238E27FC236}">
                  <a16:creationId xmlns:a16="http://schemas.microsoft.com/office/drawing/2014/main" id="{1C7F2ECA-7102-4B7C-9588-E0CF45CBDBD8}"/>
                </a:ext>
              </a:extLst>
            </p:cNvPr>
            <p:cNvPicPr>
              <a:picLocks noChangeAspect="1"/>
            </p:cNvPicPr>
            <p:nvPr/>
          </p:nvPicPr>
          <p:blipFill>
            <a:blip r:embed="rId4"/>
            <a:stretch>
              <a:fillRect/>
            </a:stretch>
          </p:blipFill>
          <p:spPr>
            <a:xfrm>
              <a:off x="6375532" y="4718025"/>
              <a:ext cx="683301" cy="676535"/>
            </a:xfrm>
            <a:prstGeom prst="rect">
              <a:avLst/>
            </a:prstGeom>
          </p:spPr>
        </p:pic>
      </p:grpSp>
      <p:grpSp>
        <p:nvGrpSpPr>
          <p:cNvPr id="26" name="Group 25">
            <a:extLst>
              <a:ext uri="{FF2B5EF4-FFF2-40B4-BE49-F238E27FC236}">
                <a16:creationId xmlns:a16="http://schemas.microsoft.com/office/drawing/2014/main" id="{12031728-248B-4F7B-9F5E-44D51D3230CC}"/>
              </a:ext>
            </a:extLst>
          </p:cNvPr>
          <p:cNvGrpSpPr/>
          <p:nvPr/>
        </p:nvGrpSpPr>
        <p:grpSpPr>
          <a:xfrm>
            <a:off x="9215191" y="4815079"/>
            <a:ext cx="2823663" cy="1829927"/>
            <a:chOff x="3134428" y="3884723"/>
            <a:chExt cx="4139257" cy="2343140"/>
          </a:xfrm>
        </p:grpSpPr>
        <p:pic>
          <p:nvPicPr>
            <p:cNvPr id="27" name="Picture 26">
              <a:extLst>
                <a:ext uri="{FF2B5EF4-FFF2-40B4-BE49-F238E27FC236}">
                  <a16:creationId xmlns:a16="http://schemas.microsoft.com/office/drawing/2014/main" id="{A868F45F-065F-4A90-9AD9-0593FAFD4FBC}"/>
                </a:ext>
              </a:extLst>
            </p:cNvPr>
            <p:cNvPicPr>
              <a:picLocks noChangeAspect="1"/>
            </p:cNvPicPr>
            <p:nvPr/>
          </p:nvPicPr>
          <p:blipFill rotWithShape="1">
            <a:blip r:embed="rId3"/>
            <a:srcRect l="547" t="1068" r="1163"/>
            <a:stretch/>
          </p:blipFill>
          <p:spPr>
            <a:xfrm>
              <a:off x="3134428" y="3884723"/>
              <a:ext cx="4139257" cy="2343140"/>
            </a:xfrm>
            <a:prstGeom prst="rect">
              <a:avLst/>
            </a:prstGeom>
            <a:ln w="12700">
              <a:solidFill>
                <a:schemeClr val="tx1"/>
              </a:solidFill>
            </a:ln>
            <a:effectLst/>
          </p:spPr>
        </p:pic>
        <p:sp>
          <p:nvSpPr>
            <p:cNvPr id="28" name="TextBox 27">
              <a:extLst>
                <a:ext uri="{FF2B5EF4-FFF2-40B4-BE49-F238E27FC236}">
                  <a16:creationId xmlns:a16="http://schemas.microsoft.com/office/drawing/2014/main" id="{9CFF2ED7-5232-40C7-8CF1-3155DCA98BCB}"/>
                </a:ext>
              </a:extLst>
            </p:cNvPr>
            <p:cNvSpPr txBox="1"/>
            <p:nvPr/>
          </p:nvSpPr>
          <p:spPr>
            <a:xfrm>
              <a:off x="3321567" y="4086836"/>
              <a:ext cx="3818824" cy="394095"/>
            </a:xfrm>
            <a:prstGeom prst="rect">
              <a:avLst/>
            </a:prstGeom>
            <a:noFill/>
          </p:spPr>
          <p:txBody>
            <a:bodyPr wrap="square" rtlCol="0">
              <a:spAutoFit/>
            </a:bodyPr>
            <a:lstStyle/>
            <a:p>
              <a:r>
                <a:rPr lang="en-US" sz="1400" b="1" dirty="0">
                  <a:solidFill>
                    <a:schemeClr val="bg1"/>
                  </a:solidFill>
                </a:rPr>
                <a:t>SAFe LPM Execution Toolkit</a:t>
              </a:r>
            </a:p>
          </p:txBody>
        </p:sp>
        <p:pic>
          <p:nvPicPr>
            <p:cNvPr id="29" name="Picture 28" descr="Icon&#10;&#10;Description automatically generated">
              <a:extLst>
                <a:ext uri="{FF2B5EF4-FFF2-40B4-BE49-F238E27FC236}">
                  <a16:creationId xmlns:a16="http://schemas.microsoft.com/office/drawing/2014/main" id="{1B2E2545-9D25-4E1E-ADCF-4823BF83D884}"/>
                </a:ext>
              </a:extLst>
            </p:cNvPr>
            <p:cNvPicPr>
              <a:picLocks noChangeAspect="1"/>
            </p:cNvPicPr>
            <p:nvPr/>
          </p:nvPicPr>
          <p:blipFill>
            <a:blip r:embed="rId4"/>
            <a:stretch>
              <a:fillRect/>
            </a:stretch>
          </p:blipFill>
          <p:spPr>
            <a:xfrm>
              <a:off x="6375532" y="4718025"/>
              <a:ext cx="683301" cy="676535"/>
            </a:xfrm>
            <a:prstGeom prst="rect">
              <a:avLst/>
            </a:prstGeom>
          </p:spPr>
        </p:pic>
      </p:grpSp>
    </p:spTree>
    <p:extLst>
      <p:ext uri="{BB962C8B-B14F-4D97-AF65-F5344CB8AC3E}">
        <p14:creationId xmlns:p14="http://schemas.microsoft.com/office/powerpoint/2010/main" val="1417064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793C53-8CDA-7E4D-811B-5AD217A731C8}"/>
              </a:ext>
            </a:extLst>
          </p:cNvPr>
          <p:cNvSpPr txBox="1"/>
          <p:nvPr/>
        </p:nvSpPr>
        <p:spPr>
          <a:xfrm>
            <a:off x="3846998" y="2869840"/>
            <a:ext cx="4225285" cy="1118319"/>
          </a:xfrm>
          <a:prstGeom prst="rect">
            <a:avLst/>
          </a:prstGeom>
          <a:noFill/>
        </p:spPr>
        <p:txBody>
          <a:bodyPr wrap="square" rtlCol="0">
            <a:spAutoFit/>
          </a:bodyPr>
          <a:lstStyle/>
          <a:p>
            <a:r>
              <a:rPr lang="en-US" sz="6667" dirty="0">
                <a:solidFill>
                  <a:schemeClr val="bg1"/>
                </a:solidFill>
              </a:rPr>
              <a:t>Thank You</a:t>
            </a:r>
          </a:p>
        </p:txBody>
      </p:sp>
    </p:spTree>
    <p:extLst>
      <p:ext uri="{BB962C8B-B14F-4D97-AF65-F5344CB8AC3E}">
        <p14:creationId xmlns:p14="http://schemas.microsoft.com/office/powerpoint/2010/main" val="3881011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879494-1D2A-1A46-87CA-925B3592F5E5}"/>
              </a:ext>
            </a:extLst>
          </p:cNvPr>
          <p:cNvSpPr/>
          <p:nvPr/>
        </p:nvSpPr>
        <p:spPr>
          <a:xfrm>
            <a:off x="5902036" y="-55417"/>
            <a:ext cx="6289964" cy="6954982"/>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a:extLst>
              <a:ext uri="{FF2B5EF4-FFF2-40B4-BE49-F238E27FC236}">
                <a16:creationId xmlns:a16="http://schemas.microsoft.com/office/drawing/2014/main" id="{CF35E748-B588-A845-93A5-7181BAC3E217}"/>
              </a:ext>
            </a:extLst>
          </p:cNvPr>
          <p:cNvSpPr txBox="1">
            <a:spLocks/>
          </p:cNvSpPr>
          <p:nvPr/>
        </p:nvSpPr>
        <p:spPr>
          <a:xfrm>
            <a:off x="9738015" y="6492875"/>
            <a:ext cx="1885950" cy="2508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mtClean="0"/>
              <a:pPr/>
              <a:t>3</a:t>
            </a:fld>
            <a:endParaRPr lang="en-US" dirty="0"/>
          </a:p>
        </p:txBody>
      </p:sp>
      <p:sp>
        <p:nvSpPr>
          <p:cNvPr id="11" name="Title 6">
            <a:extLst>
              <a:ext uri="{FF2B5EF4-FFF2-40B4-BE49-F238E27FC236}">
                <a16:creationId xmlns:a16="http://schemas.microsoft.com/office/drawing/2014/main" id="{5D40913C-4873-A14C-BB72-E0FF8F99FA1B}"/>
              </a:ext>
            </a:extLst>
          </p:cNvPr>
          <p:cNvSpPr txBox="1">
            <a:spLocks/>
          </p:cNvSpPr>
          <p:nvPr/>
        </p:nvSpPr>
        <p:spPr>
          <a:xfrm>
            <a:off x="491837" y="477983"/>
            <a:ext cx="5077690" cy="5888182"/>
          </a:xfrm>
          <a:prstGeom prst="rect">
            <a:avLst/>
          </a:prstGeom>
        </p:spPr>
        <p:txBody>
          <a:bodyPr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4400" kern="1200">
                <a:solidFill>
                  <a:schemeClr val="tx1"/>
                </a:solidFill>
                <a:latin typeface="+mj-lt"/>
                <a:ea typeface="+mj-ea"/>
                <a:cs typeface="+mj-cs"/>
              </a:defRPr>
            </a:lvl1pPr>
          </a:lstStyle>
          <a:p>
            <a:pPr>
              <a:lnSpc>
                <a:spcPct val="150000"/>
              </a:lnSpc>
            </a:pPr>
            <a:r>
              <a:rPr lang="en-US" sz="2400" b="1" dirty="0">
                <a:solidFill>
                  <a:schemeClr val="accent2"/>
                </a:solidFill>
              </a:rPr>
              <a:t>SAFe</a:t>
            </a:r>
            <a:r>
              <a:rPr lang="en-US" sz="2400" b="1" baseline="30000" dirty="0">
                <a:solidFill>
                  <a:schemeClr val="accent2"/>
                </a:solidFill>
              </a:rPr>
              <a:t>®</a:t>
            </a:r>
            <a:r>
              <a:rPr lang="en-US" sz="2400" b="1" dirty="0">
                <a:solidFill>
                  <a:schemeClr val="accent2"/>
                </a:solidFill>
              </a:rPr>
              <a:t> 5 </a:t>
            </a:r>
            <a:r>
              <a:rPr lang="en-GB" sz="2400" b="1" dirty="0">
                <a:solidFill>
                  <a:schemeClr val="accent2"/>
                </a:solidFill>
              </a:rPr>
              <a:t>for Lean Enterprises </a:t>
            </a:r>
            <a:r>
              <a:rPr lang="en-GB" sz="2400" dirty="0">
                <a:solidFill>
                  <a:schemeClr val="bg1"/>
                </a:solidFill>
              </a:rPr>
              <a:t>is the world’s leading framework for business agility. SAFe integrates the power of Lean, Agile, and DevOps into a comprehensive system that helps enterprises thrive in the digital age by delivering innovative products and services faster, more predictably, and with higher quality.</a:t>
            </a:r>
            <a:endParaRPr lang="en-US" sz="2400" baseline="30000" dirty="0">
              <a:solidFill>
                <a:schemeClr val="bg1"/>
              </a:solidFill>
            </a:endParaRPr>
          </a:p>
        </p:txBody>
      </p:sp>
      <p:pic>
        <p:nvPicPr>
          <p:cNvPr id="13" name="Picture 12">
            <a:extLst>
              <a:ext uri="{FF2B5EF4-FFF2-40B4-BE49-F238E27FC236}">
                <a16:creationId xmlns:a16="http://schemas.microsoft.com/office/drawing/2014/main" id="{6FBC987C-681C-9441-86E0-6D80C82C0FAC}"/>
              </a:ext>
            </a:extLst>
          </p:cNvPr>
          <p:cNvPicPr>
            <a:picLocks noChangeAspect="1"/>
          </p:cNvPicPr>
          <p:nvPr/>
        </p:nvPicPr>
        <p:blipFill>
          <a:blip r:embed="rId3"/>
          <a:srcRect/>
          <a:stretch/>
        </p:blipFill>
        <p:spPr>
          <a:xfrm>
            <a:off x="6095999" y="1704109"/>
            <a:ext cx="5875939" cy="3768436"/>
          </a:xfrm>
          <a:prstGeom prst="rect">
            <a:avLst/>
          </a:prstGeom>
        </p:spPr>
      </p:pic>
      <p:sp>
        <p:nvSpPr>
          <p:cNvPr id="3" name="Rectangle 2">
            <a:extLst>
              <a:ext uri="{FF2B5EF4-FFF2-40B4-BE49-F238E27FC236}">
                <a16:creationId xmlns:a16="http://schemas.microsoft.com/office/drawing/2014/main" id="{BFEC47FF-9EC9-4841-8EDB-0F502F3256C0}"/>
              </a:ext>
            </a:extLst>
          </p:cNvPr>
          <p:cNvSpPr/>
          <p:nvPr/>
        </p:nvSpPr>
        <p:spPr>
          <a:xfrm>
            <a:off x="11623965" y="4852219"/>
            <a:ext cx="347973" cy="6203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29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36AB5E-F7C1-4B90-AC9E-618399ADDD1A}"/>
              </a:ext>
            </a:extLst>
          </p:cNvPr>
          <p:cNvSpPr>
            <a:spLocks noGrp="1"/>
          </p:cNvSpPr>
          <p:nvPr>
            <p:ph type="title"/>
          </p:nvPr>
        </p:nvSpPr>
        <p:spPr/>
        <p:txBody>
          <a:bodyPr/>
          <a:lstStyle/>
          <a:p>
            <a:r>
              <a:rPr lang="en-GB" dirty="0"/>
              <a:t>SAFe Big Picture 5.1</a:t>
            </a:r>
            <a:endParaRPr lang="en-US" dirty="0"/>
          </a:p>
        </p:txBody>
      </p:sp>
      <p:sp>
        <p:nvSpPr>
          <p:cNvPr id="4" name="Slide Number Placeholder 3">
            <a:extLst>
              <a:ext uri="{FF2B5EF4-FFF2-40B4-BE49-F238E27FC236}">
                <a16:creationId xmlns:a16="http://schemas.microsoft.com/office/drawing/2014/main" id="{8654A868-D9AC-4A9D-9FD0-2D28BE20F205}"/>
              </a:ext>
            </a:extLst>
          </p:cNvPr>
          <p:cNvSpPr>
            <a:spLocks noGrp="1"/>
          </p:cNvSpPr>
          <p:nvPr>
            <p:ph type="sldNum" sz="quarter" idx="10"/>
          </p:nvPr>
        </p:nvSpPr>
        <p:spPr/>
        <p:txBody>
          <a:bodyPr/>
          <a:lstStyle/>
          <a:p>
            <a:fld id="{46FDB4EE-536A-4449-BF24-E81C662A4DA7}" type="slidenum">
              <a:rPr lang="en-US" smtClean="0"/>
              <a:t>4</a:t>
            </a:fld>
            <a:endParaRPr lang="en-US"/>
          </a:p>
        </p:txBody>
      </p:sp>
    </p:spTree>
    <p:extLst>
      <p:ext uri="{BB962C8B-B14F-4D97-AF65-F5344CB8AC3E}">
        <p14:creationId xmlns:p14="http://schemas.microsoft.com/office/powerpoint/2010/main" val="1029743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92B3F2-63F7-4752-9706-72B123601DCF}"/>
              </a:ext>
            </a:extLst>
          </p:cNvPr>
          <p:cNvSpPr>
            <a:spLocks noGrp="1"/>
          </p:cNvSpPr>
          <p:nvPr>
            <p:ph type="sldNum" sz="quarter" idx="11"/>
          </p:nvPr>
        </p:nvSpPr>
        <p:spPr/>
        <p:txBody>
          <a:bodyPr/>
          <a:lstStyle/>
          <a:p>
            <a:fld id="{46FDB4EE-536A-4449-BF24-E81C662A4DA7}" type="slidenum">
              <a:rPr lang="en-US" smtClean="0"/>
              <a:t>5</a:t>
            </a:fld>
            <a:endParaRPr lang="en-US"/>
          </a:p>
        </p:txBody>
      </p:sp>
      <p:pic>
        <p:nvPicPr>
          <p:cNvPr id="3" name="Picture 2">
            <a:extLst>
              <a:ext uri="{FF2B5EF4-FFF2-40B4-BE49-F238E27FC236}">
                <a16:creationId xmlns:a16="http://schemas.microsoft.com/office/drawing/2014/main" id="{A6CD136C-54FA-A744-AF29-7D825BBDAA3F}"/>
              </a:ext>
            </a:extLst>
          </p:cNvPr>
          <p:cNvPicPr>
            <a:picLocks noChangeAspect="1"/>
          </p:cNvPicPr>
          <p:nvPr/>
        </p:nvPicPr>
        <p:blipFill>
          <a:blip r:embed="rId3"/>
          <a:stretch>
            <a:fillRect/>
          </a:stretch>
        </p:blipFill>
        <p:spPr>
          <a:xfrm>
            <a:off x="980225" y="286266"/>
            <a:ext cx="9800624" cy="6285467"/>
          </a:xfrm>
          <a:prstGeom prst="rect">
            <a:avLst/>
          </a:prstGeom>
        </p:spPr>
      </p:pic>
    </p:spTree>
    <p:extLst>
      <p:ext uri="{BB962C8B-B14F-4D97-AF65-F5344CB8AC3E}">
        <p14:creationId xmlns:p14="http://schemas.microsoft.com/office/powerpoint/2010/main" val="3412278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CF35E748-B588-A845-93A5-7181BAC3E217}"/>
              </a:ext>
            </a:extLst>
          </p:cNvPr>
          <p:cNvSpPr txBox="1">
            <a:spLocks/>
          </p:cNvSpPr>
          <p:nvPr/>
        </p:nvSpPr>
        <p:spPr>
          <a:xfrm>
            <a:off x="9738015" y="6492875"/>
            <a:ext cx="1885950" cy="2508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mtClean="0"/>
              <a:pPr/>
              <a:t>6</a:t>
            </a:fld>
            <a:endParaRPr lang="en-US" dirty="0"/>
          </a:p>
        </p:txBody>
      </p:sp>
      <p:sp>
        <p:nvSpPr>
          <p:cNvPr id="3" name="Text Placeholder 2">
            <a:extLst>
              <a:ext uri="{FF2B5EF4-FFF2-40B4-BE49-F238E27FC236}">
                <a16:creationId xmlns:a16="http://schemas.microsoft.com/office/drawing/2014/main" id="{FDE2FBEF-FDAF-274D-BE9F-CB6A02FC92A1}"/>
              </a:ext>
            </a:extLst>
          </p:cNvPr>
          <p:cNvSpPr>
            <a:spLocks noGrp="1"/>
          </p:cNvSpPr>
          <p:nvPr>
            <p:ph type="body" sz="quarter" idx="11"/>
          </p:nvPr>
        </p:nvSpPr>
        <p:spPr>
          <a:xfrm>
            <a:off x="514566" y="1276107"/>
            <a:ext cx="3572281" cy="4305782"/>
          </a:xfrm>
        </p:spPr>
        <p:txBody>
          <a:bodyPr/>
          <a:lstStyle/>
          <a:p>
            <a:r>
              <a:rPr lang="en-US" dirty="0"/>
              <a:t>New </a:t>
            </a:r>
            <a:r>
              <a:rPr lang="en-US" b="1" dirty="0"/>
              <a:t>Operational Value Streams </a:t>
            </a:r>
            <a:r>
              <a:rPr lang="en-US" dirty="0"/>
              <a:t>icon</a:t>
            </a:r>
          </a:p>
          <a:p>
            <a:r>
              <a:rPr lang="en-US" dirty="0"/>
              <a:t>Renamed </a:t>
            </a:r>
            <a:r>
              <a:rPr lang="en-US" b="1" dirty="0"/>
              <a:t>Development Value Streams</a:t>
            </a:r>
          </a:p>
        </p:txBody>
      </p:sp>
      <p:grpSp>
        <p:nvGrpSpPr>
          <p:cNvPr id="17" name="Group 16">
            <a:extLst>
              <a:ext uri="{FF2B5EF4-FFF2-40B4-BE49-F238E27FC236}">
                <a16:creationId xmlns:a16="http://schemas.microsoft.com/office/drawing/2014/main" id="{2805A719-3358-A34D-8C04-F09A4AEB1C95}"/>
              </a:ext>
            </a:extLst>
          </p:cNvPr>
          <p:cNvGrpSpPr/>
          <p:nvPr/>
        </p:nvGrpSpPr>
        <p:grpSpPr>
          <a:xfrm>
            <a:off x="4718303" y="3987683"/>
            <a:ext cx="7138681" cy="1272931"/>
            <a:chOff x="4718192" y="1050391"/>
            <a:chExt cx="7138681" cy="1272931"/>
          </a:xfrm>
        </p:grpSpPr>
        <p:pic>
          <p:nvPicPr>
            <p:cNvPr id="7" name="Picture 6">
              <a:extLst>
                <a:ext uri="{FF2B5EF4-FFF2-40B4-BE49-F238E27FC236}">
                  <a16:creationId xmlns:a16="http://schemas.microsoft.com/office/drawing/2014/main" id="{18BD2CBB-F16E-4A70-863B-E951F8C2764D}"/>
                </a:ext>
              </a:extLst>
            </p:cNvPr>
            <p:cNvPicPr>
              <a:picLocks noChangeAspect="1"/>
            </p:cNvPicPr>
            <p:nvPr/>
          </p:nvPicPr>
          <p:blipFill rotWithShape="1">
            <a:blip r:embed="rId3"/>
            <a:srcRect b="74150"/>
            <a:stretch/>
          </p:blipFill>
          <p:spPr>
            <a:xfrm>
              <a:off x="4718192" y="1139861"/>
              <a:ext cx="7138681" cy="1183461"/>
            </a:xfrm>
            <a:prstGeom prst="rect">
              <a:avLst/>
            </a:prstGeom>
          </p:spPr>
        </p:pic>
        <p:sp>
          <p:nvSpPr>
            <p:cNvPr id="10" name="Rectangle 9">
              <a:extLst>
                <a:ext uri="{FF2B5EF4-FFF2-40B4-BE49-F238E27FC236}">
                  <a16:creationId xmlns:a16="http://schemas.microsoft.com/office/drawing/2014/main" id="{5F2D6D1D-4E0E-4610-8143-4C4629D84B8A}"/>
                </a:ext>
              </a:extLst>
            </p:cNvPr>
            <p:cNvSpPr/>
            <p:nvPr/>
          </p:nvSpPr>
          <p:spPr>
            <a:xfrm>
              <a:off x="6866408" y="1050391"/>
              <a:ext cx="1310183" cy="44710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61DB5892-B3CC-425F-8BD6-78832344473B}"/>
              </a:ext>
            </a:extLst>
          </p:cNvPr>
          <p:cNvSpPr/>
          <p:nvPr/>
        </p:nvSpPr>
        <p:spPr>
          <a:xfrm>
            <a:off x="8691311" y="5129986"/>
            <a:ext cx="1846350" cy="13062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2">
            <a:extLst>
              <a:ext uri="{FF2B5EF4-FFF2-40B4-BE49-F238E27FC236}">
                <a16:creationId xmlns:a16="http://schemas.microsoft.com/office/drawing/2014/main" id="{9EEACBE0-6FD5-4240-87EB-D7544F0635CC}"/>
              </a:ext>
            </a:extLst>
          </p:cNvPr>
          <p:cNvSpPr>
            <a:spLocks noGrp="1"/>
          </p:cNvSpPr>
          <p:nvPr>
            <p:ph type="ctrTitle"/>
          </p:nvPr>
        </p:nvSpPr>
        <p:spPr>
          <a:xfrm>
            <a:off x="629125" y="13504"/>
            <a:ext cx="3765353" cy="1036887"/>
          </a:xfrm>
        </p:spPr>
        <p:txBody>
          <a:bodyPr/>
          <a:lstStyle/>
          <a:p>
            <a:r>
              <a:rPr lang="en-GB" dirty="0"/>
              <a:t>V</a:t>
            </a:r>
            <a:r>
              <a:rPr lang="en-US" dirty="0" err="1"/>
              <a:t>alue</a:t>
            </a:r>
            <a:r>
              <a:rPr lang="en-US" dirty="0"/>
              <a:t> Streams</a:t>
            </a:r>
          </a:p>
        </p:txBody>
      </p:sp>
      <p:pic>
        <p:nvPicPr>
          <p:cNvPr id="11" name="Picture 4">
            <a:extLst>
              <a:ext uri="{FF2B5EF4-FFF2-40B4-BE49-F238E27FC236}">
                <a16:creationId xmlns:a16="http://schemas.microsoft.com/office/drawing/2014/main" id="{C9BE054D-DE68-F04A-B2D2-1B35390D65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507"/>
          <a:stretch/>
        </p:blipFill>
        <p:spPr bwMode="auto">
          <a:xfrm>
            <a:off x="4718303" y="1050391"/>
            <a:ext cx="6959131" cy="1183461"/>
          </a:xfrm>
          <a:prstGeom prst="rect">
            <a:avLst/>
          </a:prstGeom>
          <a:noFill/>
          <a:extLst>
            <a:ext uri="{909E8E84-426E-40DD-AFC4-6F175D3DCCD1}">
              <a14:hiddenFill xmlns:a14="http://schemas.microsoft.com/office/drawing/2010/main">
                <a:solidFill>
                  <a:srgbClr val="FFFFFF"/>
                </a:solidFill>
              </a14:hiddenFill>
            </a:ext>
          </a:extLst>
        </p:spPr>
      </p:pic>
      <p:sp>
        <p:nvSpPr>
          <p:cNvPr id="2" name="Down Arrow 1">
            <a:extLst>
              <a:ext uri="{FF2B5EF4-FFF2-40B4-BE49-F238E27FC236}">
                <a16:creationId xmlns:a16="http://schemas.microsoft.com/office/drawing/2014/main" id="{A3872ED9-AB21-7245-B5AC-D782FDB21FD7}"/>
              </a:ext>
            </a:extLst>
          </p:cNvPr>
          <p:cNvSpPr/>
          <p:nvPr/>
        </p:nvSpPr>
        <p:spPr>
          <a:xfrm>
            <a:off x="8010144" y="2499360"/>
            <a:ext cx="804672" cy="11826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227AE2F-B505-B748-9C7D-FEC7EF0682BF}"/>
              </a:ext>
            </a:extLst>
          </p:cNvPr>
          <p:cNvSpPr/>
          <p:nvPr/>
        </p:nvSpPr>
        <p:spPr>
          <a:xfrm>
            <a:off x="8971727" y="2063033"/>
            <a:ext cx="1232977" cy="13062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158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CF35E748-B588-A845-93A5-7181BAC3E217}"/>
              </a:ext>
            </a:extLst>
          </p:cNvPr>
          <p:cNvSpPr txBox="1">
            <a:spLocks/>
          </p:cNvSpPr>
          <p:nvPr/>
        </p:nvSpPr>
        <p:spPr>
          <a:xfrm>
            <a:off x="9738015" y="6492875"/>
            <a:ext cx="1885950" cy="2508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mtClean="0"/>
              <a:pPr/>
              <a:t>7</a:t>
            </a:fld>
            <a:endParaRPr lang="en-US" dirty="0"/>
          </a:p>
        </p:txBody>
      </p:sp>
      <p:sp>
        <p:nvSpPr>
          <p:cNvPr id="3" name="Text Placeholder 2">
            <a:extLst>
              <a:ext uri="{FF2B5EF4-FFF2-40B4-BE49-F238E27FC236}">
                <a16:creationId xmlns:a16="http://schemas.microsoft.com/office/drawing/2014/main" id="{FDE2FBEF-FDAF-274D-BE9F-CB6A02FC92A1}"/>
              </a:ext>
            </a:extLst>
          </p:cNvPr>
          <p:cNvSpPr>
            <a:spLocks noGrp="1"/>
          </p:cNvSpPr>
          <p:nvPr>
            <p:ph type="body" sz="quarter" idx="11"/>
          </p:nvPr>
        </p:nvSpPr>
        <p:spPr>
          <a:xfrm>
            <a:off x="514566" y="1276107"/>
            <a:ext cx="3572281" cy="4305782"/>
          </a:xfrm>
        </p:spPr>
        <p:txBody>
          <a:bodyPr/>
          <a:lstStyle/>
          <a:p>
            <a:r>
              <a:rPr lang="en-US" b="1" dirty="0"/>
              <a:t>Solution</a:t>
            </a:r>
            <a:r>
              <a:rPr lang="en-US" dirty="0"/>
              <a:t> boxes at the end of the </a:t>
            </a:r>
            <a:r>
              <a:rPr lang="en-US" b="1" dirty="0"/>
              <a:t>Development Value Streams</a:t>
            </a:r>
          </a:p>
          <a:p>
            <a:r>
              <a:rPr lang="en-US" b="1" dirty="0"/>
              <a:t>Participatory Budgeting</a:t>
            </a:r>
            <a:r>
              <a:rPr lang="en-US" dirty="0"/>
              <a:t> added to Lean Budgets</a:t>
            </a:r>
            <a:endParaRPr lang="en-US" b="1" dirty="0"/>
          </a:p>
          <a:p>
            <a:endParaRPr lang="en-US" dirty="0"/>
          </a:p>
        </p:txBody>
      </p:sp>
      <p:sp>
        <p:nvSpPr>
          <p:cNvPr id="19" name="Title 2">
            <a:extLst>
              <a:ext uri="{FF2B5EF4-FFF2-40B4-BE49-F238E27FC236}">
                <a16:creationId xmlns:a16="http://schemas.microsoft.com/office/drawing/2014/main" id="{9EEACBE0-6FD5-4240-87EB-D7544F0635CC}"/>
              </a:ext>
            </a:extLst>
          </p:cNvPr>
          <p:cNvSpPr>
            <a:spLocks noGrp="1"/>
          </p:cNvSpPr>
          <p:nvPr>
            <p:ph type="ctrTitle"/>
          </p:nvPr>
        </p:nvSpPr>
        <p:spPr>
          <a:xfrm>
            <a:off x="629125" y="13504"/>
            <a:ext cx="3765353" cy="1036887"/>
          </a:xfrm>
        </p:spPr>
        <p:txBody>
          <a:bodyPr/>
          <a:lstStyle/>
          <a:p>
            <a:r>
              <a:rPr lang="en-US" dirty="0"/>
              <a:t>Portfolio Level</a:t>
            </a:r>
          </a:p>
        </p:txBody>
      </p:sp>
      <p:pic>
        <p:nvPicPr>
          <p:cNvPr id="10" name="Picture 9">
            <a:extLst>
              <a:ext uri="{FF2B5EF4-FFF2-40B4-BE49-F238E27FC236}">
                <a16:creationId xmlns:a16="http://schemas.microsoft.com/office/drawing/2014/main" id="{F26C7760-17E2-D343-83CB-AEFB4F5E45DE}"/>
              </a:ext>
            </a:extLst>
          </p:cNvPr>
          <p:cNvPicPr>
            <a:picLocks noChangeAspect="1"/>
          </p:cNvPicPr>
          <p:nvPr/>
        </p:nvPicPr>
        <p:blipFill rotWithShape="1">
          <a:blip r:embed="rId3"/>
          <a:srcRect b="74150"/>
          <a:stretch/>
        </p:blipFill>
        <p:spPr>
          <a:xfrm>
            <a:off x="4718303" y="4077153"/>
            <a:ext cx="7138681" cy="1183461"/>
          </a:xfrm>
          <a:prstGeom prst="rect">
            <a:avLst/>
          </a:prstGeom>
        </p:spPr>
      </p:pic>
      <p:pic>
        <p:nvPicPr>
          <p:cNvPr id="13" name="Picture 4">
            <a:extLst>
              <a:ext uri="{FF2B5EF4-FFF2-40B4-BE49-F238E27FC236}">
                <a16:creationId xmlns:a16="http://schemas.microsoft.com/office/drawing/2014/main" id="{AAA21282-E632-DC49-BF55-D09CE4C5B3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507"/>
          <a:stretch/>
        </p:blipFill>
        <p:spPr bwMode="auto">
          <a:xfrm>
            <a:off x="4718303" y="1050391"/>
            <a:ext cx="6959131" cy="1183461"/>
          </a:xfrm>
          <a:prstGeom prst="rect">
            <a:avLst/>
          </a:prstGeom>
          <a:noFill/>
          <a:extLst>
            <a:ext uri="{909E8E84-426E-40DD-AFC4-6F175D3DCCD1}">
              <a14:hiddenFill xmlns:a14="http://schemas.microsoft.com/office/drawing/2010/main">
                <a:solidFill>
                  <a:srgbClr val="FFFFFF"/>
                </a:solidFill>
              </a14:hiddenFill>
            </a:ext>
          </a:extLst>
        </p:spPr>
      </p:pic>
      <p:sp>
        <p:nvSpPr>
          <p:cNvPr id="14" name="Down Arrow 13">
            <a:extLst>
              <a:ext uri="{FF2B5EF4-FFF2-40B4-BE49-F238E27FC236}">
                <a16:creationId xmlns:a16="http://schemas.microsoft.com/office/drawing/2014/main" id="{2F5A7E6A-FE24-2643-9493-42A11AE1323B}"/>
              </a:ext>
            </a:extLst>
          </p:cNvPr>
          <p:cNvSpPr/>
          <p:nvPr/>
        </p:nvSpPr>
        <p:spPr>
          <a:xfrm>
            <a:off x="8010144" y="2499360"/>
            <a:ext cx="804672" cy="11826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8F1A7B-6183-49C8-B745-7FAC1E7F25A1}"/>
              </a:ext>
            </a:extLst>
          </p:cNvPr>
          <p:cNvSpPr/>
          <p:nvPr/>
        </p:nvSpPr>
        <p:spPr>
          <a:xfrm>
            <a:off x="10722555" y="4719439"/>
            <a:ext cx="503853" cy="54117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EC4C929-A50B-9E42-825D-438D180CC632}"/>
              </a:ext>
            </a:extLst>
          </p:cNvPr>
          <p:cNvSpPr/>
          <p:nvPr/>
        </p:nvSpPr>
        <p:spPr>
          <a:xfrm>
            <a:off x="7932317" y="4790492"/>
            <a:ext cx="242928" cy="356066"/>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771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CF35E748-B588-A845-93A5-7181BAC3E217}"/>
              </a:ext>
            </a:extLst>
          </p:cNvPr>
          <p:cNvSpPr txBox="1">
            <a:spLocks/>
          </p:cNvSpPr>
          <p:nvPr/>
        </p:nvSpPr>
        <p:spPr>
          <a:xfrm>
            <a:off x="9738015" y="6492875"/>
            <a:ext cx="1885950" cy="2508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mtClean="0"/>
              <a:pPr/>
              <a:t>8</a:t>
            </a:fld>
            <a:endParaRPr lang="en-US" dirty="0"/>
          </a:p>
        </p:txBody>
      </p:sp>
      <p:grpSp>
        <p:nvGrpSpPr>
          <p:cNvPr id="17" name="Group 16">
            <a:extLst>
              <a:ext uri="{FF2B5EF4-FFF2-40B4-BE49-F238E27FC236}">
                <a16:creationId xmlns:a16="http://schemas.microsoft.com/office/drawing/2014/main" id="{2805A719-3358-A34D-8C04-F09A4AEB1C95}"/>
              </a:ext>
            </a:extLst>
          </p:cNvPr>
          <p:cNvGrpSpPr/>
          <p:nvPr/>
        </p:nvGrpSpPr>
        <p:grpSpPr>
          <a:xfrm>
            <a:off x="4636041" y="3980184"/>
            <a:ext cx="7138681" cy="2512691"/>
            <a:chOff x="4718192" y="3205445"/>
            <a:chExt cx="7138681" cy="2512691"/>
          </a:xfrm>
        </p:grpSpPr>
        <p:pic>
          <p:nvPicPr>
            <p:cNvPr id="7" name="Picture 6">
              <a:extLst>
                <a:ext uri="{FF2B5EF4-FFF2-40B4-BE49-F238E27FC236}">
                  <a16:creationId xmlns:a16="http://schemas.microsoft.com/office/drawing/2014/main" id="{18BD2CBB-F16E-4A70-863B-E951F8C2764D}"/>
                </a:ext>
              </a:extLst>
            </p:cNvPr>
            <p:cNvPicPr>
              <a:picLocks noChangeAspect="1"/>
            </p:cNvPicPr>
            <p:nvPr/>
          </p:nvPicPr>
          <p:blipFill rotWithShape="1">
            <a:blip r:embed="rId3"/>
            <a:srcRect t="45117"/>
            <a:stretch/>
          </p:blipFill>
          <p:spPr>
            <a:xfrm>
              <a:off x="4718192" y="3205445"/>
              <a:ext cx="7138681" cy="2512691"/>
            </a:xfrm>
            <a:prstGeom prst="rect">
              <a:avLst/>
            </a:prstGeom>
          </p:spPr>
        </p:pic>
        <p:sp>
          <p:nvSpPr>
            <p:cNvPr id="10" name="Rectangle 9">
              <a:extLst>
                <a:ext uri="{FF2B5EF4-FFF2-40B4-BE49-F238E27FC236}">
                  <a16:creationId xmlns:a16="http://schemas.microsoft.com/office/drawing/2014/main" id="{5F2D6D1D-4E0E-4610-8143-4C4629D84B8A}"/>
                </a:ext>
              </a:extLst>
            </p:cNvPr>
            <p:cNvSpPr/>
            <p:nvPr/>
          </p:nvSpPr>
          <p:spPr>
            <a:xfrm>
              <a:off x="8508596" y="3205445"/>
              <a:ext cx="2327533" cy="167446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itle 2">
            <a:extLst>
              <a:ext uri="{FF2B5EF4-FFF2-40B4-BE49-F238E27FC236}">
                <a16:creationId xmlns:a16="http://schemas.microsoft.com/office/drawing/2014/main" id="{9EEACBE0-6FD5-4240-87EB-D7544F0635CC}"/>
              </a:ext>
            </a:extLst>
          </p:cNvPr>
          <p:cNvSpPr>
            <a:spLocks noGrp="1"/>
          </p:cNvSpPr>
          <p:nvPr>
            <p:ph type="ctrTitle"/>
          </p:nvPr>
        </p:nvSpPr>
        <p:spPr>
          <a:xfrm>
            <a:off x="629125" y="1130989"/>
            <a:ext cx="3765353" cy="816920"/>
          </a:xfrm>
        </p:spPr>
        <p:txBody>
          <a:bodyPr/>
          <a:lstStyle/>
          <a:p>
            <a:r>
              <a:rPr lang="en-US" dirty="0"/>
              <a:t>DevOps &amp; </a:t>
            </a:r>
            <a:br>
              <a:rPr lang="en-US" dirty="0"/>
            </a:br>
            <a:r>
              <a:rPr lang="en-US" dirty="0"/>
              <a:t>Continuous </a:t>
            </a:r>
            <a:br>
              <a:rPr lang="en-US" dirty="0"/>
            </a:br>
            <a:r>
              <a:rPr lang="en-US" dirty="0"/>
              <a:t>Delivery Pipeline</a:t>
            </a:r>
          </a:p>
        </p:txBody>
      </p:sp>
      <p:sp>
        <p:nvSpPr>
          <p:cNvPr id="13" name="Text Placeholder 2">
            <a:extLst>
              <a:ext uri="{FF2B5EF4-FFF2-40B4-BE49-F238E27FC236}">
                <a16:creationId xmlns:a16="http://schemas.microsoft.com/office/drawing/2014/main" id="{CE14884E-4C0C-4636-B624-1ED0D0C7C413}"/>
              </a:ext>
            </a:extLst>
          </p:cNvPr>
          <p:cNvSpPr>
            <a:spLocks noGrp="1"/>
          </p:cNvSpPr>
          <p:nvPr>
            <p:ph type="body" sz="quarter" idx="11"/>
          </p:nvPr>
        </p:nvSpPr>
        <p:spPr>
          <a:xfrm>
            <a:off x="514566" y="2171847"/>
            <a:ext cx="3572281" cy="4305782"/>
          </a:xfrm>
        </p:spPr>
        <p:txBody>
          <a:bodyPr/>
          <a:lstStyle/>
          <a:p>
            <a:r>
              <a:rPr lang="en-US" dirty="0"/>
              <a:t>Improved </a:t>
            </a:r>
            <a:r>
              <a:rPr lang="en-US" b="1" dirty="0"/>
              <a:t>Continuous Delivery Pipeline (CDP) </a:t>
            </a:r>
            <a:r>
              <a:rPr lang="en-US" dirty="0"/>
              <a:t>visualization</a:t>
            </a:r>
          </a:p>
          <a:p>
            <a:r>
              <a:rPr lang="en-US" b="1" dirty="0"/>
              <a:t>Release boxes </a:t>
            </a:r>
            <a:r>
              <a:rPr lang="en-US" dirty="0"/>
              <a:t>positioned throughout the PI </a:t>
            </a:r>
            <a:endParaRPr lang="en-US" b="1" dirty="0"/>
          </a:p>
          <a:p>
            <a:r>
              <a:rPr lang="en-US" b="1" dirty="0"/>
              <a:t>CDP</a:t>
            </a:r>
            <a:r>
              <a:rPr lang="en-US" dirty="0"/>
              <a:t> ‘infinity loops’ repeated in the </a:t>
            </a:r>
            <a:r>
              <a:rPr lang="en-US" b="1" dirty="0"/>
              <a:t>iterations</a:t>
            </a:r>
          </a:p>
          <a:p>
            <a:endParaRPr lang="en-US" dirty="0"/>
          </a:p>
        </p:txBody>
      </p:sp>
      <p:sp>
        <p:nvSpPr>
          <p:cNvPr id="14" name="Rectangle 13">
            <a:extLst>
              <a:ext uri="{FF2B5EF4-FFF2-40B4-BE49-F238E27FC236}">
                <a16:creationId xmlns:a16="http://schemas.microsoft.com/office/drawing/2014/main" id="{473F7755-8AD3-46AE-87B8-2FB18A68072A}"/>
              </a:ext>
            </a:extLst>
          </p:cNvPr>
          <p:cNvSpPr/>
          <p:nvPr/>
        </p:nvSpPr>
        <p:spPr>
          <a:xfrm>
            <a:off x="10828623" y="4768244"/>
            <a:ext cx="503853" cy="54117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a:extLst>
              <a:ext uri="{FF2B5EF4-FFF2-40B4-BE49-F238E27FC236}">
                <a16:creationId xmlns:a16="http://schemas.microsoft.com/office/drawing/2014/main" id="{21182F5B-B566-B649-BE84-74F90762F2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172"/>
          <a:stretch/>
        </p:blipFill>
        <p:spPr bwMode="auto">
          <a:xfrm>
            <a:off x="4635144" y="407480"/>
            <a:ext cx="7139578" cy="2512691"/>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a:extLst>
              <a:ext uri="{FF2B5EF4-FFF2-40B4-BE49-F238E27FC236}">
                <a16:creationId xmlns:a16="http://schemas.microsoft.com/office/drawing/2014/main" id="{DC586F59-577D-0940-B235-2AC3372EC48B}"/>
              </a:ext>
            </a:extLst>
          </p:cNvPr>
          <p:cNvSpPr/>
          <p:nvPr/>
        </p:nvSpPr>
        <p:spPr>
          <a:xfrm>
            <a:off x="8648972" y="3048093"/>
            <a:ext cx="804672" cy="761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856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CF35E748-B588-A845-93A5-7181BAC3E217}"/>
              </a:ext>
            </a:extLst>
          </p:cNvPr>
          <p:cNvSpPr txBox="1">
            <a:spLocks/>
          </p:cNvSpPr>
          <p:nvPr/>
        </p:nvSpPr>
        <p:spPr>
          <a:xfrm>
            <a:off x="9738015" y="6492875"/>
            <a:ext cx="1885950" cy="2508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DB4EE-536A-4449-BF24-E81C662A4DA7}" type="slidenum">
              <a:rPr lang="en-US" smtClean="0"/>
              <a:pPr/>
              <a:t>9</a:t>
            </a:fld>
            <a:endParaRPr lang="en-US" dirty="0"/>
          </a:p>
        </p:txBody>
      </p:sp>
      <p:pic>
        <p:nvPicPr>
          <p:cNvPr id="7" name="Picture 6">
            <a:extLst>
              <a:ext uri="{FF2B5EF4-FFF2-40B4-BE49-F238E27FC236}">
                <a16:creationId xmlns:a16="http://schemas.microsoft.com/office/drawing/2014/main" id="{18BD2CBB-F16E-4A70-863B-E951F8C2764D}"/>
              </a:ext>
            </a:extLst>
          </p:cNvPr>
          <p:cNvPicPr>
            <a:picLocks noChangeAspect="1"/>
          </p:cNvPicPr>
          <p:nvPr/>
        </p:nvPicPr>
        <p:blipFill rotWithShape="1">
          <a:blip r:embed="rId3"/>
          <a:srcRect t="46896"/>
          <a:stretch/>
        </p:blipFill>
        <p:spPr>
          <a:xfrm>
            <a:off x="4798879" y="3731742"/>
            <a:ext cx="7138681" cy="2431239"/>
          </a:xfrm>
          <a:prstGeom prst="rect">
            <a:avLst/>
          </a:prstGeom>
        </p:spPr>
      </p:pic>
      <p:sp>
        <p:nvSpPr>
          <p:cNvPr id="19" name="Title 2">
            <a:extLst>
              <a:ext uri="{FF2B5EF4-FFF2-40B4-BE49-F238E27FC236}">
                <a16:creationId xmlns:a16="http://schemas.microsoft.com/office/drawing/2014/main" id="{9EEACBE0-6FD5-4240-87EB-D7544F0635CC}"/>
              </a:ext>
            </a:extLst>
          </p:cNvPr>
          <p:cNvSpPr>
            <a:spLocks noGrp="1"/>
          </p:cNvSpPr>
          <p:nvPr>
            <p:ph type="ctrTitle"/>
          </p:nvPr>
        </p:nvSpPr>
        <p:spPr>
          <a:xfrm>
            <a:off x="629125" y="1130989"/>
            <a:ext cx="3765353" cy="816920"/>
          </a:xfrm>
        </p:spPr>
        <p:txBody>
          <a:bodyPr/>
          <a:lstStyle/>
          <a:p>
            <a:r>
              <a:rPr lang="en-GB" dirty="0"/>
              <a:t>T</a:t>
            </a:r>
            <a:r>
              <a:rPr lang="en-US" dirty="0" err="1"/>
              <a:t>eams</a:t>
            </a:r>
            <a:r>
              <a:rPr lang="en-US" dirty="0"/>
              <a:t> and the </a:t>
            </a:r>
            <a:br>
              <a:rPr lang="en-US" dirty="0"/>
            </a:br>
            <a:r>
              <a:rPr lang="en-US" dirty="0"/>
              <a:t>work</a:t>
            </a:r>
          </a:p>
        </p:txBody>
      </p:sp>
      <p:sp>
        <p:nvSpPr>
          <p:cNvPr id="13" name="Text Placeholder 2">
            <a:extLst>
              <a:ext uri="{FF2B5EF4-FFF2-40B4-BE49-F238E27FC236}">
                <a16:creationId xmlns:a16="http://schemas.microsoft.com/office/drawing/2014/main" id="{CE14884E-4C0C-4636-B624-1ED0D0C7C413}"/>
              </a:ext>
            </a:extLst>
          </p:cNvPr>
          <p:cNvSpPr>
            <a:spLocks noGrp="1"/>
          </p:cNvSpPr>
          <p:nvPr>
            <p:ph type="body" sz="quarter" idx="11"/>
          </p:nvPr>
        </p:nvSpPr>
        <p:spPr>
          <a:xfrm>
            <a:off x="514566" y="2171847"/>
            <a:ext cx="3572281" cy="4305782"/>
          </a:xfrm>
        </p:spPr>
        <p:txBody>
          <a:bodyPr/>
          <a:lstStyle/>
          <a:p>
            <a:r>
              <a:rPr lang="en-US" dirty="0"/>
              <a:t>Extended guidance for </a:t>
            </a:r>
            <a:r>
              <a:rPr lang="en-US" b="1" dirty="0"/>
              <a:t>Business | Technology</a:t>
            </a:r>
            <a:endParaRPr lang="en-US" dirty="0"/>
          </a:p>
          <a:p>
            <a:r>
              <a:rPr lang="en-US" dirty="0"/>
              <a:t>Replaced the current </a:t>
            </a:r>
            <a:r>
              <a:rPr lang="en-US" b="1" dirty="0"/>
              <a:t>Solution</a:t>
            </a:r>
            <a:r>
              <a:rPr lang="en-US" dirty="0"/>
              <a:t> icon with the Design Thinking representation</a:t>
            </a:r>
          </a:p>
          <a:p>
            <a:endParaRPr lang="en-US" dirty="0"/>
          </a:p>
        </p:txBody>
      </p:sp>
      <p:sp>
        <p:nvSpPr>
          <p:cNvPr id="14" name="Rectangle 13">
            <a:extLst>
              <a:ext uri="{FF2B5EF4-FFF2-40B4-BE49-F238E27FC236}">
                <a16:creationId xmlns:a16="http://schemas.microsoft.com/office/drawing/2014/main" id="{473F7755-8AD3-46AE-87B8-2FB18A68072A}"/>
              </a:ext>
            </a:extLst>
          </p:cNvPr>
          <p:cNvSpPr/>
          <p:nvPr/>
        </p:nvSpPr>
        <p:spPr>
          <a:xfrm>
            <a:off x="10991461" y="3873848"/>
            <a:ext cx="503853" cy="54117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B40F410-447C-4D70-B91A-888A5ECABE95}"/>
              </a:ext>
            </a:extLst>
          </p:cNvPr>
          <p:cNvSpPr/>
          <p:nvPr/>
        </p:nvSpPr>
        <p:spPr>
          <a:xfrm flipV="1">
            <a:off x="5952931" y="5688648"/>
            <a:ext cx="933061" cy="23326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a:extLst>
              <a:ext uri="{FF2B5EF4-FFF2-40B4-BE49-F238E27FC236}">
                <a16:creationId xmlns:a16="http://schemas.microsoft.com/office/drawing/2014/main" id="{5D880B39-1A5A-8A4E-8388-1B32F58B32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172"/>
          <a:stretch/>
        </p:blipFill>
        <p:spPr bwMode="auto">
          <a:xfrm>
            <a:off x="4635144" y="407480"/>
            <a:ext cx="7139578" cy="2512691"/>
          </a:xfrm>
          <a:prstGeom prst="rect">
            <a:avLst/>
          </a:prstGeom>
          <a:noFill/>
          <a:extLst>
            <a:ext uri="{909E8E84-426E-40DD-AFC4-6F175D3DCCD1}">
              <a14:hiddenFill xmlns:a14="http://schemas.microsoft.com/office/drawing/2010/main">
                <a:solidFill>
                  <a:srgbClr val="FFFFFF"/>
                </a:solidFill>
              </a14:hiddenFill>
            </a:ext>
          </a:extLst>
        </p:spPr>
      </p:pic>
      <p:sp>
        <p:nvSpPr>
          <p:cNvPr id="10" name="Down Arrow 9">
            <a:extLst>
              <a:ext uri="{FF2B5EF4-FFF2-40B4-BE49-F238E27FC236}">
                <a16:creationId xmlns:a16="http://schemas.microsoft.com/office/drawing/2014/main" id="{5E0709EE-DA46-4846-9E8E-61BE31DBD76C}"/>
              </a:ext>
            </a:extLst>
          </p:cNvPr>
          <p:cNvSpPr/>
          <p:nvPr/>
        </p:nvSpPr>
        <p:spPr>
          <a:xfrm>
            <a:off x="8648972" y="3048093"/>
            <a:ext cx="804672" cy="761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4679973-02DD-4C73-A907-5F136A64B524}"/>
              </a:ext>
            </a:extLst>
          </p:cNvPr>
          <p:cNvSpPr/>
          <p:nvPr/>
        </p:nvSpPr>
        <p:spPr>
          <a:xfrm>
            <a:off x="10759128" y="649299"/>
            <a:ext cx="503853" cy="54117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A5FE7AC-14C6-4484-97FE-FDFF91257C4B}"/>
              </a:ext>
            </a:extLst>
          </p:cNvPr>
          <p:cNvSpPr/>
          <p:nvPr/>
        </p:nvSpPr>
        <p:spPr>
          <a:xfrm flipV="1">
            <a:off x="5638800" y="2407519"/>
            <a:ext cx="1247192" cy="23326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8143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565656"/>
      </a:dk1>
      <a:lt1>
        <a:srgbClr val="FFFFFF"/>
      </a:lt1>
      <a:dk2>
        <a:srgbClr val="000000"/>
      </a:dk2>
      <a:lt2>
        <a:srgbClr val="E4E5E4"/>
      </a:lt2>
      <a:accent1>
        <a:srgbClr val="3C75BA"/>
      </a:accent1>
      <a:accent2>
        <a:srgbClr val="E05E0D"/>
      </a:accent2>
      <a:accent3>
        <a:srgbClr val="F4AD3E"/>
      </a:accent3>
      <a:accent4>
        <a:srgbClr val="465064"/>
      </a:accent4>
      <a:accent5>
        <a:srgbClr val="9EB31C"/>
      </a:accent5>
      <a:accent6>
        <a:srgbClr val="33353A"/>
      </a:accent6>
      <a:hlink>
        <a:srgbClr val="548ED4"/>
      </a:hlink>
      <a:folHlink>
        <a:srgbClr val="4777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eMaster1">
  <a:themeElements>
    <a:clrScheme name="Custom 1">
      <a:dk1>
        <a:srgbClr val="565656"/>
      </a:dk1>
      <a:lt1>
        <a:srgbClr val="FFFFFF"/>
      </a:lt1>
      <a:dk2>
        <a:srgbClr val="000000"/>
      </a:dk2>
      <a:lt2>
        <a:srgbClr val="E4E5E4"/>
      </a:lt2>
      <a:accent1>
        <a:srgbClr val="3C75BA"/>
      </a:accent1>
      <a:accent2>
        <a:srgbClr val="E05E0D"/>
      </a:accent2>
      <a:accent3>
        <a:srgbClr val="F4AD3E"/>
      </a:accent3>
      <a:accent4>
        <a:srgbClr val="465064"/>
      </a:accent4>
      <a:accent5>
        <a:srgbClr val="9EB31C"/>
      </a:accent5>
      <a:accent6>
        <a:srgbClr val="33353A"/>
      </a:accent6>
      <a:hlink>
        <a:srgbClr val="548ED4"/>
      </a:hlink>
      <a:folHlink>
        <a:srgbClr val="4777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91440" tIns="91440" rIns="91440" bIns="91440" numCol="1" rtlCol="0" anchor="t" anchorCtr="0" compatLnSpc="1">
        <a:prstTxWarp prst="textNoShape">
          <a:avLst/>
        </a:prstTxWarp>
        <a:noAutofit/>
      </a:bodyPr>
      <a:lstStyle>
        <a:defPPr algn="l" eaLnBrk="0" hangingPunct="0">
          <a:spcBef>
            <a:spcPct val="20000"/>
          </a:spcBef>
          <a:defRPr sz="2200" i="1" dirty="0" smtClean="0"/>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txDef>
      <a:spPr>
        <a:noFill/>
      </a:spPr>
      <a:bodyPr wrap="none" rtlCol="0">
        <a:spAutoFit/>
      </a:bodyPr>
      <a:lstStyle>
        <a:defPPr marL="0" marR="0" indent="0" algn="l" defTabSz="914400" eaLnBrk="1" fontAlgn="auto" latinLnBrk="0" hangingPunct="1">
          <a:lnSpc>
            <a:spcPct val="120000"/>
          </a:lnSpc>
          <a:spcBef>
            <a:spcPts val="0"/>
          </a:spcBef>
          <a:spcAft>
            <a:spcPts val="0"/>
          </a:spcAft>
          <a:buClrTx/>
          <a:buSzTx/>
          <a:buFontTx/>
          <a:buNone/>
          <a:tabLst/>
          <a:defRPr kumimoji="0" sz="2000" b="0" i="0" u="none" strike="noStrike" kern="0" cap="none" spc="0" normalizeH="0" baseline="0" noProof="0" dirty="0">
            <a:ln>
              <a:noFill/>
            </a:ln>
            <a:effectLst/>
            <a:uLnTx/>
            <a:uFillTx/>
            <a:latin typeface="Arial" panose="020B0604020202020204" pitchFamily="34" charset="0"/>
            <a:cs typeface="Arial" panose="020B0604020202020204" pitchFamily="34" charset="0"/>
          </a:defRPr>
        </a:defPPr>
      </a:lstStyle>
    </a:tx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W tempalte" id="{5D112B16-0319-B043-9CDD-33F41898A800}" vid="{B132CB3D-DDA9-EA4D-BC3A-41CD841F10F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2029</TotalTime>
  <Words>3759</Words>
  <Application>Microsoft Macintosh PowerPoint</Application>
  <PresentationFormat>Widescreen</PresentationFormat>
  <Paragraphs>387</Paragraphs>
  <Slides>23</Slides>
  <Notes>23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.Lucida Grande UI Regular</vt:lpstr>
      <vt:lpstr>Arial</vt:lpstr>
      <vt:lpstr>Arial Black</vt:lpstr>
      <vt:lpstr>Avenir Next</vt:lpstr>
      <vt:lpstr>Avenir Next Demi Bold</vt:lpstr>
      <vt:lpstr>Avenir Next Medium</vt:lpstr>
      <vt:lpstr>Calibri</vt:lpstr>
      <vt:lpstr>Lucida Grande</vt:lpstr>
      <vt:lpstr>Open Sans</vt:lpstr>
      <vt:lpstr>Webdings</vt:lpstr>
      <vt:lpstr>Wingdings</vt:lpstr>
      <vt:lpstr>Office Theme</vt:lpstr>
      <vt:lpstr>BaseMaster1</vt:lpstr>
      <vt:lpstr>What’s New in SAFe® 5?</vt:lpstr>
      <vt:lpstr>SAFe: Roots, past, present, and future</vt:lpstr>
      <vt:lpstr>PowerPoint Presentation</vt:lpstr>
      <vt:lpstr>SAFe Big Picture 5.1</vt:lpstr>
      <vt:lpstr>PowerPoint Presentation</vt:lpstr>
      <vt:lpstr>Value Streams</vt:lpstr>
      <vt:lpstr>Portfolio Level</vt:lpstr>
      <vt:lpstr>DevOps &amp;  Continuous  Delivery Pipeline</vt:lpstr>
      <vt:lpstr>Teams and the  work</vt:lpstr>
      <vt:lpstr>Diminishing the  ‘Program’ term</vt:lpstr>
      <vt:lpstr>Significant Article Updates</vt:lpstr>
      <vt:lpstr>Operational Value Stream types</vt:lpstr>
      <vt:lpstr>Development Value Streams patterns</vt:lpstr>
      <vt:lpstr>Teams on the ART are organized for flow</vt:lpstr>
      <vt:lpstr>Organizing ARTs with ART Topologies in a Solution Train</vt:lpstr>
      <vt:lpstr>Participatory budgeting overview</vt:lpstr>
      <vt:lpstr>Running a participatory budgeting event</vt:lpstr>
      <vt:lpstr>Dev(Sec)Ops landing page</vt:lpstr>
      <vt:lpstr>Business and Technology landing page</vt:lpstr>
      <vt:lpstr>5.1 Courseware and Toolkits</vt:lpstr>
      <vt:lpstr>Updated 5.1 Courses</vt:lpstr>
      <vt:lpstr>Updated 5.1 Toolkits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 Introducing SAFe (5.0.1)</dc:title>
  <dc:subject/>
  <dc:creator>Scaled Agile, Inc. </dc:creator>
  <cp:keywords/>
  <dc:description/>
  <cp:lastModifiedBy>Risa Wilmeth</cp:lastModifiedBy>
  <cp:revision>154</cp:revision>
  <dcterms:created xsi:type="dcterms:W3CDTF">2020-02-24T23:08:54Z</dcterms:created>
  <dcterms:modified xsi:type="dcterms:W3CDTF">2021-02-09T19:59:38Z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enerated">
    <vt:filetime>2020-06-01T10:00:00Z</vt:filetime>
  </property>
  <property fmtid="{D5CDD505-2E9C-101B-9397-08002B2CF9AE}" pid="3" name="PowerPoint Output Version">
    <vt:lpwstr>2020.5 Build 20200521.2023</vt:lpwstr>
  </property>
</Properties>
</file>