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2" r:id="rId1"/>
  </p:sldMasterIdLst>
  <p:notesMasterIdLst>
    <p:notesMasterId r:id="rId48"/>
  </p:notesMasterIdLst>
  <p:handoutMasterIdLst>
    <p:handoutMasterId r:id="rId49"/>
  </p:handoutMasterIdLst>
  <p:sldIdLst>
    <p:sldId id="342" r:id="rId2"/>
    <p:sldId id="989" r:id="rId3"/>
    <p:sldId id="963" r:id="rId4"/>
    <p:sldId id="964" r:id="rId5"/>
    <p:sldId id="961" r:id="rId6"/>
    <p:sldId id="981" r:id="rId7"/>
    <p:sldId id="4499" r:id="rId8"/>
    <p:sldId id="952" r:id="rId9"/>
    <p:sldId id="4447" r:id="rId10"/>
    <p:sldId id="4446" r:id="rId11"/>
    <p:sldId id="1054" r:id="rId12"/>
    <p:sldId id="4448" r:id="rId13"/>
    <p:sldId id="4449" r:id="rId14"/>
    <p:sldId id="4553" r:id="rId15"/>
    <p:sldId id="4554" r:id="rId16"/>
    <p:sldId id="4426" r:id="rId17"/>
    <p:sldId id="1241" r:id="rId18"/>
    <p:sldId id="4558" r:id="rId19"/>
    <p:sldId id="4428" r:id="rId20"/>
    <p:sldId id="4393" r:id="rId21"/>
    <p:sldId id="4500" r:id="rId22"/>
    <p:sldId id="850" r:id="rId23"/>
    <p:sldId id="1739" r:id="rId24"/>
    <p:sldId id="328" r:id="rId25"/>
    <p:sldId id="4445" r:id="rId26"/>
    <p:sldId id="1749" r:id="rId27"/>
    <p:sldId id="330" r:id="rId28"/>
    <p:sldId id="1204" r:id="rId29"/>
    <p:sldId id="4458" r:id="rId30"/>
    <p:sldId id="1746" r:id="rId31"/>
    <p:sldId id="4498" r:id="rId32"/>
    <p:sldId id="1210" r:id="rId33"/>
    <p:sldId id="336" r:id="rId34"/>
    <p:sldId id="1747" r:id="rId35"/>
    <p:sldId id="1269" r:id="rId36"/>
    <p:sldId id="4378" r:id="rId37"/>
    <p:sldId id="340" r:id="rId38"/>
    <p:sldId id="1748" r:id="rId39"/>
    <p:sldId id="1772" r:id="rId40"/>
    <p:sldId id="307" r:id="rId41"/>
    <p:sldId id="4435" r:id="rId42"/>
    <p:sldId id="4407" r:id="rId43"/>
    <p:sldId id="4408" r:id="rId44"/>
    <p:sldId id="4557" r:id="rId45"/>
    <p:sldId id="4411" r:id="rId46"/>
    <p:sldId id="4412" r:id="rId47"/>
  </p:sldIdLst>
  <p:sldSz cx="9144000" cy="5143500" type="screen16x9"/>
  <p:notesSz cx="6858000" cy="91011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6" userDrawn="1">
          <p15:clr>
            <a:srgbClr val="A4A3A4"/>
          </p15:clr>
        </p15:guide>
        <p15:guide id="2" orient="horz" pos="2516" userDrawn="1">
          <p15:clr>
            <a:srgbClr val="A4A3A4"/>
          </p15:clr>
        </p15:guide>
        <p15:guide id="3" orient="horz" pos="83" userDrawn="1">
          <p15:clr>
            <a:srgbClr val="A4A3A4"/>
          </p15:clr>
        </p15:guide>
        <p15:guide id="4" orient="horz" pos="156" userDrawn="1">
          <p15:clr>
            <a:srgbClr val="A4A3A4"/>
          </p15:clr>
        </p15:guide>
        <p15:guide id="5" orient="horz" pos="448" userDrawn="1">
          <p15:clr>
            <a:srgbClr val="A4A3A4"/>
          </p15:clr>
        </p15:guide>
        <p15:guide id="6" orient="horz" pos="806" userDrawn="1">
          <p15:clr>
            <a:srgbClr val="A4A3A4"/>
          </p15:clr>
        </p15:guide>
        <p15:guide id="7" orient="horz" pos="907" userDrawn="1">
          <p15:clr>
            <a:srgbClr val="A4A3A4"/>
          </p15:clr>
        </p15:guide>
        <p15:guide id="8" pos="2871" userDrawn="1">
          <p15:clr>
            <a:srgbClr val="A4A3A4"/>
          </p15:clr>
        </p15:guide>
        <p15:guide id="9" pos="575" userDrawn="1">
          <p15:clr>
            <a:srgbClr val="A4A3A4"/>
          </p15:clr>
        </p15:guide>
        <p15:guide id="10" pos="5621" userDrawn="1">
          <p15:clr>
            <a:srgbClr val="A4A3A4"/>
          </p15:clr>
        </p15:guide>
        <p15:guide id="11" pos="5192" userDrawn="1">
          <p15:clr>
            <a:srgbClr val="A4A3A4"/>
          </p15:clr>
        </p15:guide>
      </p15:sldGuideLst>
    </p:ext>
    <p:ext uri="{2D200454-40CA-4A62-9FC3-DE9A4176ACB9}">
      <p15:notesGuideLst xmlns:p15="http://schemas.microsoft.com/office/powerpoint/2012/main">
        <p15:guide id="1" orient="horz" pos="2867">
          <p15:clr>
            <a:srgbClr val="A4A3A4"/>
          </p15:clr>
        </p15:guide>
        <p15:guide id="2" pos="2160">
          <p15:clr>
            <a:srgbClr val="A4A3A4"/>
          </p15:clr>
        </p15:guide>
        <p15:guide id="3" orient="horz" pos="2160">
          <p15:clr>
            <a:srgbClr val="A4A3A4"/>
          </p15:clr>
        </p15:guide>
        <p15:guide id="4" pos="2867">
          <p15:clr>
            <a:srgbClr val="A4A3A4"/>
          </p15:clr>
        </p15:guide>
        <p15:guide id="5" orient="horz" pos="3805">
          <p15:clr>
            <a:srgbClr val="A4A3A4"/>
          </p15:clr>
        </p15:guide>
        <p15:guide id="6" pos="16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 Leffingwell" initials="D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2BC"/>
    <a:srgbClr val="9EB31C"/>
    <a:srgbClr val="00549D"/>
    <a:srgbClr val="F7BE46"/>
    <a:srgbClr val="254362"/>
    <a:srgbClr val="ADBD24"/>
    <a:srgbClr val="FF0000"/>
    <a:srgbClr val="FF9966"/>
    <a:srgbClr val="D6763E"/>
    <a:srgbClr val="8183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86957" autoAdjust="0"/>
  </p:normalViewPr>
  <p:slideViewPr>
    <p:cSldViewPr snapToGrid="0">
      <p:cViewPr varScale="1">
        <p:scale>
          <a:sx n="131" d="100"/>
          <a:sy n="131" d="100"/>
        </p:scale>
        <p:origin x="1188" y="114"/>
      </p:cViewPr>
      <p:guideLst>
        <p:guide orient="horz" pos="1616"/>
        <p:guide orient="horz" pos="2516"/>
        <p:guide orient="horz" pos="83"/>
        <p:guide orient="horz" pos="156"/>
        <p:guide orient="horz" pos="448"/>
        <p:guide orient="horz" pos="806"/>
        <p:guide orient="horz" pos="907"/>
        <p:guide pos="2871"/>
        <p:guide pos="575"/>
        <p:guide pos="5621"/>
        <p:guide pos="5192"/>
      </p:guideLst>
    </p:cSldViewPr>
  </p:slideViewPr>
  <p:notesTextViewPr>
    <p:cViewPr>
      <p:scale>
        <a:sx n="155" d="100"/>
        <a:sy n="155" d="100"/>
      </p:scale>
      <p:origin x="0" y="0"/>
    </p:cViewPr>
  </p:notesTextViewPr>
  <p:sorterViewPr>
    <p:cViewPr varScale="1">
      <p:scale>
        <a:sx n="1" d="1"/>
        <a:sy n="1" d="1"/>
      </p:scale>
      <p:origin x="0" y="0"/>
    </p:cViewPr>
  </p:sorterViewPr>
  <p:notesViewPr>
    <p:cSldViewPr snapToGrid="0">
      <p:cViewPr>
        <p:scale>
          <a:sx n="114" d="100"/>
          <a:sy n="114" d="100"/>
        </p:scale>
        <p:origin x="3944" y="-304"/>
      </p:cViewPr>
      <p:guideLst>
        <p:guide orient="horz" pos="2867"/>
        <p:guide pos="2160"/>
        <p:guide orient="horz" pos="2160"/>
        <p:guide pos="2867"/>
        <p:guide orient="horz" pos="3805"/>
        <p:guide pos="16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644502"/>
            <a:ext cx="2971800" cy="455057"/>
          </a:xfrm>
          <a:prstGeom prst="rect">
            <a:avLst/>
          </a:prstGeom>
        </p:spPr>
        <p:txBody>
          <a:bodyPr vert="horz" lIns="91440" tIns="45720" rIns="91440" bIns="45720" rtlCol="0" anchor="b"/>
          <a:lstStyle>
            <a:lvl1pPr algn="r">
              <a:defRPr sz="1200"/>
            </a:lvl1pPr>
          </a:lstStyle>
          <a:p>
            <a:fld id="{21BF4816-14EF-D641-A5AB-1D409B5B8EC6}" type="slidenum">
              <a:rPr lang="en-US" smtClean="0"/>
              <a:pPr/>
              <a:t>‹#›</a:t>
            </a:fld>
            <a:endParaRPr lang="en-US"/>
          </a:p>
        </p:txBody>
      </p:sp>
    </p:spTree>
    <p:extLst>
      <p:ext uri="{BB962C8B-B14F-4D97-AF65-F5344CB8AC3E}">
        <p14:creationId xmlns:p14="http://schemas.microsoft.com/office/powerpoint/2010/main" val="1602371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0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5057"/>
          </a:xfrm>
          <a:prstGeom prst="rect">
            <a:avLst/>
          </a:prstGeom>
        </p:spPr>
        <p:txBody>
          <a:bodyPr vert="horz" lIns="91440" tIns="45720" rIns="91440" bIns="45720" rtlCol="0"/>
          <a:lstStyle>
            <a:lvl1pPr algn="r">
              <a:defRPr sz="1200"/>
            </a:lvl1pPr>
          </a:lstStyle>
          <a:p>
            <a:fld id="{3265713E-A514-4470-823F-2D78992CD43C}" type="datetimeFigureOut">
              <a:rPr lang="en-US" smtClean="0"/>
              <a:pPr/>
              <a:t>1/30/2021</a:t>
            </a:fld>
            <a:endParaRPr lang="en-US"/>
          </a:p>
        </p:txBody>
      </p:sp>
      <p:sp>
        <p:nvSpPr>
          <p:cNvPr id="4" name="Slide Image Placeholder 3"/>
          <p:cNvSpPr>
            <a:spLocks noGrp="1" noRot="1" noChangeAspect="1"/>
          </p:cNvSpPr>
          <p:nvPr>
            <p:ph type="sldImg" idx="2"/>
          </p:nvPr>
        </p:nvSpPr>
        <p:spPr>
          <a:xfrm>
            <a:off x="395288" y="682625"/>
            <a:ext cx="6067425" cy="3413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95287" y="4323041"/>
            <a:ext cx="6067425" cy="40955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44502"/>
            <a:ext cx="6462712" cy="455057"/>
          </a:xfrm>
          <a:prstGeom prst="rect">
            <a:avLst/>
          </a:prstGeom>
        </p:spPr>
        <p:txBody>
          <a:bodyPr vert="horz" lIns="91440" tIns="45720" rIns="91440" bIns="45720" rtlCol="0" anchor="t"/>
          <a:lstStyle>
            <a:lvl1pPr algn="ctr">
              <a:defRPr sz="800">
                <a:latin typeface="Arial" charset="0"/>
                <a:ea typeface="Arial" charset="0"/>
                <a:cs typeface="Arial" charset="0"/>
              </a:defRPr>
            </a:lvl1pPr>
          </a:lstStyle>
          <a:p>
            <a:r>
              <a:rPr lang="de-DE"/>
              <a:t>© </a:t>
            </a:r>
            <a:r>
              <a:rPr lang="de-DE" err="1"/>
              <a:t>Scaled</a:t>
            </a:r>
            <a:r>
              <a:rPr lang="de-DE"/>
              <a:t> Agile, Inc.</a:t>
            </a:r>
            <a:endParaRPr lang="en-US"/>
          </a:p>
        </p:txBody>
      </p:sp>
      <p:sp>
        <p:nvSpPr>
          <p:cNvPr id="7" name="Slide Number Placeholder 6"/>
          <p:cNvSpPr>
            <a:spLocks noGrp="1"/>
          </p:cNvSpPr>
          <p:nvPr>
            <p:ph type="sldNum" sz="quarter" idx="5"/>
          </p:nvPr>
        </p:nvSpPr>
        <p:spPr>
          <a:xfrm>
            <a:off x="3697328" y="8644502"/>
            <a:ext cx="1023402" cy="323228"/>
          </a:xfrm>
          <a:prstGeom prst="rect">
            <a:avLst/>
          </a:prstGeom>
        </p:spPr>
        <p:txBody>
          <a:bodyPr vert="horz" lIns="91440" tIns="45720" rIns="91440" bIns="45720" rtlCol="0" anchor="t"/>
          <a:lstStyle>
            <a:lvl1pPr algn="l">
              <a:defRPr sz="800">
                <a:latin typeface="Arial" charset="0"/>
                <a:ea typeface="Arial" charset="0"/>
                <a:cs typeface="Arial" charset="0"/>
              </a:defRPr>
            </a:lvl1pPr>
          </a:lstStyle>
          <a:p>
            <a:r>
              <a:rPr lang="en-US"/>
              <a:t>4 - </a:t>
            </a:r>
            <a:fld id="{F0EB2F42-7EB3-426A-AE0F-BE645EFDC311}" type="slidenum">
              <a:rPr lang="en-US" smtClean="0"/>
              <a:pPr/>
              <a:t>‹#›</a:t>
            </a:fld>
            <a:endParaRPr lang="en-US"/>
          </a:p>
        </p:txBody>
      </p:sp>
    </p:spTree>
    <p:extLst>
      <p:ext uri="{BB962C8B-B14F-4D97-AF65-F5344CB8AC3E}">
        <p14:creationId xmlns:p14="http://schemas.microsoft.com/office/powerpoint/2010/main" val="20447721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t>© Scaled Agile, Inc.</a:t>
            </a:r>
            <a:endParaRPr lang="en-US"/>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1</a:t>
            </a:fld>
            <a:endParaRPr lang="en-US"/>
          </a:p>
        </p:txBody>
      </p:sp>
    </p:spTree>
    <p:extLst>
      <p:ext uri="{BB962C8B-B14F-4D97-AF65-F5344CB8AC3E}">
        <p14:creationId xmlns:p14="http://schemas.microsoft.com/office/powerpoint/2010/main" val="1152910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8" name="Slide preview"/>
          <p:cNvSpPr>
            <a:spLocks noGrp="1" noRot="1" noChangeAspect="1"/>
          </p:cNvSpPr>
          <p:nvPr>
            <p:ph type="sldImg"/>
          </p:nvPr>
        </p:nvSpPr>
        <p:spPr/>
      </p:sp>
      <p:sp>
        <p:nvSpPr>
          <p:cNvPr id="10069" name="Notes"/>
          <p:cNvSpPr>
            <a:spLocks noGrp="1"/>
          </p:cNvSpPr>
          <p:nvPr>
            <p:ph type="body" idx="1"/>
          </p:nvPr>
        </p:nvSpPr>
        <p:spPr/>
        <p:txBody>
          <a:bodyPr wrap="square" rtlCol="0"/>
          <a:lstStyle/>
          <a:p>
            <a:pPr marL="0" indent="0">
              <a:buNone/>
            </a:pPr>
            <a:r>
              <a:rPr b="1" dirty="0"/>
              <a:t>Trainer Guidance:</a:t>
            </a:r>
            <a:br>
              <a:rPr dirty="0"/>
            </a:br>
            <a:br>
              <a:rPr dirty="0"/>
            </a:br>
            <a:r>
              <a:rPr dirty="0"/>
              <a:t>To achieve increasing economies of scale, the hierarchy continues to grow. And grow. However, by assuming the practices and responsibilities incumbent on large business</a:t>
            </a:r>
            <a:r>
              <a:rPr lang="en-GB" dirty="0"/>
              <a:t>es</a:t>
            </a:r>
            <a:r>
              <a:rPr dirty="0"/>
              <a:t>, it begins to conflict with the entrepreneurial network. With the authority of current revenue and profitability needs behind it, the hierarchical organization collides with the faster-moving, more adaptive network. The result? The network gets crushed in the process. Customer centricity is one of the casualties.</a:t>
            </a:r>
          </a:p>
        </p:txBody>
      </p:sp>
    </p:spTree>
    <p:extLst>
      <p:ext uri="{BB962C8B-B14F-4D97-AF65-F5344CB8AC3E}">
        <p14:creationId xmlns:p14="http://schemas.microsoft.com/office/powerpoint/2010/main" val="3440638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62" name="Rectangle 2"/>
          <p:cNvSpPr>
            <a:spLocks noGrp="1" noRot="1" noChangeAspect="1" noChangeArrowheads="1" noTextEdit="1"/>
          </p:cNvSpPr>
          <p:nvPr>
            <p:ph type="sldImg"/>
          </p:nvPr>
        </p:nvSpPr>
        <p:spPr>
          <a:xfrm>
            <a:off x="685800" y="1016000"/>
            <a:ext cx="5373688" cy="3022600"/>
          </a:xfrm>
          <a:ln/>
        </p:spPr>
      </p:sp>
      <p:sp>
        <p:nvSpPr>
          <p:cNvPr id="2140163" name="Rectangle 3"/>
          <p:cNvSpPr>
            <a:spLocks noGrp="1" noChangeArrowheads="1"/>
          </p:cNvSpPr>
          <p:nvPr>
            <p:ph type="body" idx="1"/>
          </p:nvPr>
        </p:nvSpPr>
        <p:spPr>
          <a:xfrm>
            <a:off x="685800" y="4311650"/>
            <a:ext cx="5486400" cy="3600450"/>
          </a:xfrm>
        </p:spPr>
        <p:txBody>
          <a:bodyPr/>
          <a:lstStyle/>
          <a:p>
            <a:pPr marL="0" indent="0">
              <a:buNone/>
            </a:pPr>
            <a:r>
              <a:rPr lang="en-GB" b="1" dirty="0"/>
              <a:t>Trainer Guidance:</a:t>
            </a:r>
          </a:p>
          <a:p>
            <a:pPr marL="0" indent="0">
              <a:buNone/>
            </a:pPr>
            <a:endParaRPr lang="en-GB" b="1" dirty="0"/>
          </a:p>
          <a:p>
            <a:pPr>
              <a:buClr>
                <a:srgbClr val="FFFFFF">
                  <a:lumMod val="65000"/>
                </a:srgbClr>
              </a:buClr>
              <a:buSzPct val="75000"/>
            </a:pPr>
            <a:r>
              <a:rPr lang="en-GB" dirty="0"/>
              <a:t>So, what’s to be done? Kotter notes that the solution is not to trash what we know and start over. But instead to re-introduce a second operating system</a:t>
            </a:r>
          </a:p>
          <a:p>
            <a:pPr>
              <a:buClr>
                <a:srgbClr val="FFFFFF">
                  <a:lumMod val="65000"/>
                </a:srgbClr>
              </a:buClr>
              <a:buSzPct val="75000"/>
            </a:pPr>
            <a:r>
              <a:rPr lang="en-GB" dirty="0"/>
              <a:t>We still need the hierarchy system that drives the current revenue model, provides the efficiency and stability,  keeps the heat, power, and lights on, and sells and maintains their products and services. But we need a second system that adds the Agility back. One that focuses on providing the customer with new solutions that address emerging opportunities and problems. One that is nimble, adaptable, and vale stream based.</a:t>
            </a:r>
          </a:p>
          <a:p>
            <a:pPr marL="0" indent="0">
              <a:buFont typeface="Arial"/>
              <a:buNone/>
            </a:pPr>
            <a:endParaRPr lang="en-US" baseline="0" dirty="0"/>
          </a:p>
        </p:txBody>
      </p:sp>
    </p:spTree>
    <p:extLst>
      <p:ext uri="{BB962C8B-B14F-4D97-AF65-F5344CB8AC3E}">
        <p14:creationId xmlns:p14="http://schemas.microsoft.com/office/powerpoint/2010/main" val="919533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 name="Slide preview"/>
          <p:cNvSpPr>
            <a:spLocks noGrp="1" noRot="1" noChangeAspect="1"/>
          </p:cNvSpPr>
          <p:nvPr>
            <p:ph type="sldImg"/>
          </p:nvPr>
        </p:nvSpPr>
        <p:spPr/>
      </p:sp>
      <p:sp>
        <p:nvSpPr>
          <p:cNvPr id="10077" name="Notes"/>
          <p:cNvSpPr>
            <a:spLocks noGrp="1"/>
          </p:cNvSpPr>
          <p:nvPr>
            <p:ph type="body" idx="1"/>
          </p:nvPr>
        </p:nvSpPr>
        <p:spPr/>
        <p:txBody>
          <a:bodyPr wrap="square" rtlCol="0"/>
          <a:lstStyle/>
          <a:p>
            <a:pPr marL="0" indent="0">
              <a:buNone/>
            </a:pPr>
            <a:r>
              <a:rPr b="1" dirty="0"/>
              <a:t>Trainer Guidance:</a:t>
            </a:r>
            <a:br>
              <a:rPr dirty="0"/>
            </a:br>
            <a:br>
              <a:rPr dirty="0"/>
            </a:br>
            <a:r>
              <a:rPr dirty="0"/>
              <a:t>The organizational hierarchies that we’ve built over the last fifty years have done a great job of providing time-tested structures, practices, and policies. They support the recruiting, retention, and growth of thousands of employees across the globe. Simply put, they are still needed. But the question becomes, how to organize and reintroduce the entrepreneurial network? </a:t>
            </a:r>
            <a:br>
              <a:rPr dirty="0"/>
            </a:br>
            <a:br>
              <a:rPr dirty="0"/>
            </a:br>
            <a:r>
              <a:rPr dirty="0"/>
              <a:t>In addressing the dilemma, Kotter points out, “The solution is not to trash what we know and start over but instead to reintroduce a second system.” This model, which Kotter calls a ‘dual operating system’, restores the speed and innovation of the entrepreneurial network while leveraging the benefits and stability of the hierarchical system.</a:t>
            </a:r>
          </a:p>
        </p:txBody>
      </p:sp>
    </p:spTree>
    <p:extLst>
      <p:ext uri="{BB962C8B-B14F-4D97-AF65-F5344CB8AC3E}">
        <p14:creationId xmlns:p14="http://schemas.microsoft.com/office/powerpoint/2010/main" val="2524550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0" name="Slide preview"/>
          <p:cNvSpPr>
            <a:spLocks noGrp="1" noRot="1" noChangeAspect="1"/>
          </p:cNvSpPr>
          <p:nvPr>
            <p:ph type="sldImg"/>
          </p:nvPr>
        </p:nvSpPr>
        <p:spPr/>
      </p:sp>
      <p:sp>
        <p:nvSpPr>
          <p:cNvPr id="10081" name="Notes"/>
          <p:cNvSpPr>
            <a:spLocks noGrp="1"/>
          </p:cNvSpPr>
          <p:nvPr>
            <p:ph type="body" idx="1"/>
          </p:nvPr>
        </p:nvSpPr>
        <p:spPr/>
        <p:txBody>
          <a:bodyPr wrap="square" rtlCol="0"/>
          <a:lstStyle/>
          <a:p>
            <a:pPr marL="0" indent="0">
              <a:buNone/>
            </a:pPr>
            <a:r>
              <a:rPr b="1" dirty="0"/>
              <a:t>Trainer Guidance:</a:t>
            </a:r>
            <a:endParaRPr lang="en-GB" b="1" dirty="0"/>
          </a:p>
          <a:p>
            <a:pPr marL="0" indent="0">
              <a:buNone/>
            </a:pPr>
            <a:endParaRPr lang="en-GB" b="1" dirty="0"/>
          </a:p>
          <a:p>
            <a:pPr marL="0" indent="0">
              <a:buNone/>
            </a:pPr>
            <a:r>
              <a:rPr lang="en-GB" b="0" dirty="0"/>
              <a:t>So how do we create such a dual operating system? </a:t>
            </a:r>
            <a:r>
              <a:rPr lang="en-GB" b="0" i="0" dirty="0">
                <a:effectLst/>
              </a:rPr>
              <a:t>By organizing the second operating system around value streams instead of departments, SAFe offers a way for enterprises to focus on customers, products, innovation, and growth. Moreover, this operating system is flexible. It is built on time tested Lean, Agile, and SAFe practices, and it can organize and quickly reorganize without completely disrupting the existing hierarchy. That’s what Business Agility demands.</a:t>
            </a:r>
            <a:endParaRPr b="0" dirty="0"/>
          </a:p>
        </p:txBody>
      </p:sp>
    </p:spTree>
    <p:extLst>
      <p:ext uri="{BB962C8B-B14F-4D97-AF65-F5344CB8AC3E}">
        <p14:creationId xmlns:p14="http://schemas.microsoft.com/office/powerpoint/2010/main" val="1409801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8" name="Slide preview"/>
          <p:cNvSpPr>
            <a:spLocks noGrp="1" noRot="1" noChangeAspect="1"/>
          </p:cNvSpPr>
          <p:nvPr>
            <p:ph type="sldImg"/>
          </p:nvPr>
        </p:nvSpPr>
        <p:spPr/>
      </p:sp>
      <p:sp>
        <p:nvSpPr>
          <p:cNvPr id="10089" name="Notes"/>
          <p:cNvSpPr>
            <a:spLocks noGrp="1"/>
          </p:cNvSpPr>
          <p:nvPr>
            <p:ph type="body" idx="1"/>
          </p:nvPr>
        </p:nvSpPr>
        <p:spPr/>
        <p:txBody>
          <a:bodyPr wrap="square"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b="1" dirty="0"/>
              <a:t>Trainer Guidance:</a:t>
            </a:r>
            <a:br>
              <a:rPr dirty="0"/>
            </a:br>
            <a:br>
              <a:rPr dirty="0"/>
            </a:br>
            <a:r>
              <a:rPr lang="en-US" b="0" dirty="0"/>
              <a:t>Many companies in traditional industries are becoming software companies. Banks, insurance companies, automotive, and more, all are affected by software in fundamental ways. Most capital investments include a technology component, regardless of company size or industry. </a:t>
            </a:r>
            <a:r>
              <a:rPr lang="en-US" dirty="0"/>
              <a:t>Achieving a state of business agility means all aspects of the business—including marketing—is involved in delivering high-quality, innovative solutions to the market faster than the competition. The business can only go as fast as its slowest part. In short, what we are talking about is a mindset shift. </a:t>
            </a:r>
          </a:p>
        </p:txBody>
      </p:sp>
    </p:spTree>
    <p:extLst>
      <p:ext uri="{BB962C8B-B14F-4D97-AF65-F5344CB8AC3E}">
        <p14:creationId xmlns:p14="http://schemas.microsoft.com/office/powerpoint/2010/main" val="2474988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Trainer Guidance:</a:t>
            </a:r>
            <a:endParaRPr lang="en-US" sz="1100" kern="1200" dirty="0">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100" kern="1200" dirty="0">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kern="1200" dirty="0">
                <a:solidFill>
                  <a:schemeClr val="tx1"/>
                </a:solidFill>
                <a:effectLst/>
                <a:latin typeface="+mn-lt"/>
                <a:ea typeface="ＭＳ Ｐゴシック" charset="0"/>
                <a:cs typeface="ＭＳ Ｐゴシック" charset="0"/>
              </a:rPr>
              <a:t>While the benefits are clear, before an enterprise can gain </a:t>
            </a:r>
            <a:r>
              <a:rPr lang="en-US" sz="1100" kern="1200" dirty="0" err="1">
                <a:solidFill>
                  <a:schemeClr val="tx1"/>
                </a:solidFill>
                <a:effectLst/>
                <a:latin typeface="+mn-lt"/>
                <a:ea typeface="ＭＳ Ｐゴシック" charset="0"/>
                <a:cs typeface="ＭＳ Ｐゴシック" charset="0"/>
              </a:rPr>
              <a:t>SAFe’s</a:t>
            </a:r>
            <a:r>
              <a:rPr lang="en-US" sz="1100" kern="1200" dirty="0">
                <a:solidFill>
                  <a:schemeClr val="tx1"/>
                </a:solidFill>
                <a:effectLst/>
                <a:latin typeface="+mn-lt"/>
                <a:ea typeface="ＭＳ Ｐゴシック" charset="0"/>
                <a:cs typeface="ＭＳ Ｐゴシック" charset="0"/>
              </a:rPr>
              <a:t> substantial business benefits, it must transform itself into a Lean enterprise.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100" kern="1200" dirty="0">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kern="1200" dirty="0">
                <a:solidFill>
                  <a:schemeClr val="tx1"/>
                </a:solidFill>
                <a:effectLst/>
                <a:latin typeface="+mn-lt"/>
                <a:ea typeface="ＭＳ Ｐゴシック" charset="0"/>
                <a:cs typeface="ＭＳ Ｐゴシック" charset="0"/>
              </a:rPr>
              <a:t>This transformation requires developing new ‘enterprise competencies’ that enable a new style of leadership, new ways of thinking and working, and a culture focused on value delivery and continuous improvement.</a:t>
            </a:r>
          </a:p>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17</a:t>
            </a:fld>
            <a:endParaRPr lang="en-US"/>
          </a:p>
        </p:txBody>
      </p:sp>
    </p:spTree>
    <p:extLst>
      <p:ext uri="{BB962C8B-B14F-4D97-AF65-F5344CB8AC3E}">
        <p14:creationId xmlns:p14="http://schemas.microsoft.com/office/powerpoint/2010/main" val="3165283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 name="Slide preview"/>
          <p:cNvSpPr>
            <a:spLocks noGrp="1" noRot="1" noChangeAspect="1"/>
          </p:cNvSpPr>
          <p:nvPr>
            <p:ph type="sldImg"/>
          </p:nvPr>
        </p:nvSpPr>
        <p:spPr/>
      </p:sp>
      <p:sp>
        <p:nvSpPr>
          <p:cNvPr id="10097" name="Notes"/>
          <p:cNvSpPr>
            <a:spLocks noGrp="1"/>
          </p:cNvSpPr>
          <p:nvPr>
            <p:ph type="body" idx="1"/>
          </p:nvPr>
        </p:nvSpPr>
        <p:spPr/>
        <p:txBody>
          <a:bodyPr wrap="square" rtlCol="0"/>
          <a:lstStyle/>
          <a:p>
            <a:pPr marL="0" indent="0">
              <a:buNone/>
            </a:pPr>
            <a:r>
              <a:rPr b="1" dirty="0"/>
              <a:t>Trainer Guidance:</a:t>
            </a:r>
            <a:endParaRPr lang="en-US" b="1" dirty="0"/>
          </a:p>
          <a:p>
            <a:pPr marL="0" indent="0">
              <a:buNone/>
            </a:pPr>
            <a:endParaRPr b="1" dirty="0"/>
          </a:p>
          <a:p>
            <a:pPr marL="0" indent="0">
              <a:buNone/>
            </a:pPr>
            <a:r>
              <a:rPr dirty="0"/>
              <a:t>The Scaled Agile Framework applies the power of Agile, along with the contemporary knowledge found in systems thinking and Lean product development to help businesses address the significant challenges of developing and delivering enterprise-class technology-based solutions with high quality and fast time-to-market. It is an online, freely-revealed knowledge base of proven success patterns for achieving business agility.</a:t>
            </a:r>
            <a:endParaRPr lang="en-GB" dirty="0"/>
          </a:p>
        </p:txBody>
      </p:sp>
    </p:spTree>
    <p:extLst>
      <p:ext uri="{BB962C8B-B14F-4D97-AF65-F5344CB8AC3E}">
        <p14:creationId xmlns:p14="http://schemas.microsoft.com/office/powerpoint/2010/main" val="313712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0" y="457200"/>
            <a:ext cx="4572000" cy="25717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Trainer Guidance:</a:t>
            </a:r>
            <a:endParaRPr lang="en-US" baseline="0" dirty="0"/>
          </a:p>
          <a:p>
            <a:pPr marL="171450" marR="0" indent="-171450" algn="l" defTabSz="914400" rtl="0" eaLnBrk="1" fontAlgn="auto" latinLnBrk="0" hangingPunct="1">
              <a:lnSpc>
                <a:spcPct val="100000"/>
              </a:lnSpc>
              <a:spcBef>
                <a:spcPts val="0"/>
              </a:spcBef>
              <a:buClrTx/>
              <a:buSzTx/>
              <a:buFont typeface="Arial" panose="020B0604020202020204" pitchFamily="34" charset="0"/>
              <a:buChar char="•"/>
              <a:tabLst/>
              <a:defRPr/>
            </a:pPr>
            <a:endParaRPr lang="en-US" baseline="0" dirty="0"/>
          </a:p>
          <a:p>
            <a:pPr marL="171450" marR="0" indent="-171450" algn="l" defTabSz="914400" rtl="0" eaLnBrk="1" fontAlgn="auto" latinLnBrk="0" hangingPunct="1">
              <a:lnSpc>
                <a:spcPct val="100000"/>
              </a:lnSpc>
              <a:spcBef>
                <a:spcPts val="0"/>
              </a:spcBef>
              <a:buClrTx/>
              <a:buSzTx/>
              <a:buFont typeface="Arial" panose="020B0604020202020204" pitchFamily="34" charset="0"/>
              <a:buChar char="•"/>
              <a:tabLst/>
              <a:defRPr/>
            </a:pPr>
            <a:r>
              <a:rPr lang="en-US" baseline="0" dirty="0"/>
              <a:t>The practices of SAFe are freely available of the framework website.</a:t>
            </a:r>
          </a:p>
          <a:p>
            <a:pPr marL="171450" marR="0" indent="-171450" algn="l" defTabSz="914400" rtl="0" eaLnBrk="1" fontAlgn="auto" latinLnBrk="0" hangingPunct="1">
              <a:lnSpc>
                <a:spcPct val="100000"/>
              </a:lnSpc>
              <a:spcBef>
                <a:spcPts val="0"/>
              </a:spcBef>
              <a:buClrTx/>
              <a:buSzTx/>
              <a:buFont typeface="Arial" charset="0"/>
              <a:buChar char="•"/>
              <a:tabLst/>
              <a:defRPr/>
            </a:pPr>
            <a:r>
              <a:rPr lang="en-US" baseline="0" dirty="0"/>
              <a:t>These have been proven to work in an integrated fashion in many organizations.</a:t>
            </a:r>
          </a:p>
        </p:txBody>
      </p:sp>
      <p:sp>
        <p:nvSpPr>
          <p:cNvPr id="8" name="Footer Placeholder 7">
            <a:extLst>
              <a:ext uri="{FF2B5EF4-FFF2-40B4-BE49-F238E27FC236}">
                <a16:creationId xmlns:a16="http://schemas.microsoft.com/office/drawing/2014/main" id="{FC025B02-A863-954A-9D88-2497275C7387}"/>
              </a:ext>
            </a:extLst>
          </p:cNvPr>
          <p:cNvSpPr>
            <a:spLocks noGrp="1"/>
          </p:cNvSpPr>
          <p:nvPr>
            <p:ph type="ftr" sz="quarter" idx="4"/>
          </p:nvPr>
        </p:nvSpPr>
        <p:spPr/>
        <p:txBody>
          <a:bodyPr/>
          <a:lstStyle/>
          <a:p>
            <a:r>
              <a:rPr lang="en-US" dirty="0"/>
              <a:t>© Scaled Agile, Inc. </a:t>
            </a:r>
          </a:p>
        </p:txBody>
      </p:sp>
      <p:sp>
        <p:nvSpPr>
          <p:cNvPr id="9" name="Slide Number Placeholder 8">
            <a:extLst>
              <a:ext uri="{FF2B5EF4-FFF2-40B4-BE49-F238E27FC236}">
                <a16:creationId xmlns:a16="http://schemas.microsoft.com/office/drawing/2014/main" id="{389FC811-34A4-1243-B8B3-FA72220F30AF}"/>
              </a:ext>
            </a:extLst>
          </p:cNvPr>
          <p:cNvSpPr>
            <a:spLocks noGrp="1"/>
          </p:cNvSpPr>
          <p:nvPr>
            <p:ph type="sldNum" sz="quarter" idx="5"/>
          </p:nvPr>
        </p:nvSpPr>
        <p:spPr/>
        <p:txBody>
          <a:bodyPr/>
          <a:lstStyle/>
          <a:p>
            <a:r>
              <a:rPr lang="en-US" dirty="0"/>
              <a:t>1 - </a:t>
            </a:r>
            <a:fld id="{F0EB2F42-7EB3-426A-AE0F-BE645EFDC311}" type="slidenum">
              <a:rPr lang="en-US" smtClean="0"/>
              <a:pPr/>
              <a:t>20</a:t>
            </a:fld>
            <a:endParaRPr lang="en-US" dirty="0"/>
          </a:p>
        </p:txBody>
      </p:sp>
    </p:spTree>
    <p:extLst>
      <p:ext uri="{BB962C8B-B14F-4D97-AF65-F5344CB8AC3E}">
        <p14:creationId xmlns:p14="http://schemas.microsoft.com/office/powerpoint/2010/main" val="4218288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Trainer Guidance: </a:t>
            </a:r>
          </a:p>
          <a:p>
            <a:pPr marL="0" indent="0">
              <a:buNone/>
            </a:pPr>
            <a:endParaRPr lang="en-GB" b="1" dirty="0"/>
          </a:p>
          <a:p>
            <a:pPr marL="0" indent="0">
              <a:buNone/>
            </a:pPr>
            <a:r>
              <a:rPr lang="en-GB" dirty="0"/>
              <a:t>By adopting SAFe—and applying its well-described set of values, principles, and practices—the enterprise can address these questions and realize greater business and individual benefits. Now in its sixth major revision, SAFe 5.0 is enabling business agility and improving business outcomes for organizations of all sizes across the world. SAFe has produced dramatic improvements in time to market, employee engagement, higher quality, higher customer satisfaction, and overall improved economic outcomes. It also helps create cultures that are more productive, rewarding, and fun. The figure on this slide highlights these benefits.</a:t>
            </a:r>
          </a:p>
          <a:p>
            <a:endParaRPr lang="en-US" dirty="0"/>
          </a:p>
        </p:txBody>
      </p:sp>
      <p:sp>
        <p:nvSpPr>
          <p:cNvPr id="4" name="Footer Placeholder 3"/>
          <p:cNvSpPr>
            <a:spLocks noGrp="1"/>
          </p:cNvSpPr>
          <p:nvPr>
            <p:ph type="ftr" sz="quarter" idx="4"/>
          </p:nvPr>
        </p:nvSpPr>
        <p:spPr/>
        <p:txBody>
          <a:bodyPr/>
          <a:lstStyle/>
          <a:p>
            <a:r>
              <a:rPr lang="de-DE"/>
              <a:t>© Scaled Agile, Inc.</a:t>
            </a:r>
            <a:endParaRPr lang="en-US" dirty="0"/>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21</a:t>
            </a:fld>
            <a:endParaRPr lang="en-US" dirty="0"/>
          </a:p>
        </p:txBody>
      </p:sp>
    </p:spTree>
    <p:extLst>
      <p:ext uri="{BB962C8B-B14F-4D97-AF65-F5344CB8AC3E}">
        <p14:creationId xmlns:p14="http://schemas.microsoft.com/office/powerpoint/2010/main" val="1630053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Trainer Guidance: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numbers and results come from the companies themselves, both private and public enterprises.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don’t influence them. We simply gather</a:t>
            </a:r>
            <a:r>
              <a:rPr lang="en-US" sz="1200" kern="1200" baseline="0" dirty="0">
                <a:solidFill>
                  <a:schemeClr val="tx1"/>
                </a:solidFill>
                <a:effectLst/>
                <a:latin typeface="+mn-lt"/>
                <a:ea typeface="+mn-ea"/>
                <a:cs typeface="+mn-cs"/>
              </a:rPr>
              <a:t> the data from the enterprises and </a:t>
            </a:r>
            <a:r>
              <a:rPr lang="en-US" sz="1200" kern="1200" dirty="0">
                <a:solidFill>
                  <a:schemeClr val="tx1"/>
                </a:solidFill>
                <a:effectLst/>
                <a:latin typeface="+mn-lt"/>
                <a:ea typeface="+mn-ea"/>
                <a:cs typeface="+mn-cs"/>
              </a:rPr>
              <a:t>publish them.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 to the website and you’ll see over 40 documented customer stories on SAFe right now.</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cs typeface="Open Sans"/>
              </a:rPr>
              <a:t>scaledagileframework.com/</a:t>
            </a:r>
            <a:r>
              <a:rPr lang="en-US" sz="1200" b="1" dirty="0">
                <a:cs typeface="Open Sans"/>
              </a:rPr>
              <a:t>customer-stories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22</a:t>
            </a:fld>
            <a:endParaRPr lang="en-US" dirty="0"/>
          </a:p>
        </p:txBody>
      </p:sp>
    </p:spTree>
    <p:extLst>
      <p:ext uri="{BB962C8B-B14F-4D97-AF65-F5344CB8AC3E}">
        <p14:creationId xmlns:p14="http://schemas.microsoft.com/office/powerpoint/2010/main" val="271321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65650"/>
          </a:xfrm>
        </p:spPr>
        <p:txBody>
          <a:bodyPr/>
          <a:lstStyle/>
          <a:p>
            <a:pPr marL="0" lvl="0" indent="0">
              <a:buNone/>
            </a:pPr>
            <a:r>
              <a:rPr lang="en-GB" b="1" dirty="0"/>
              <a:t>Trainer Guidance:</a:t>
            </a:r>
          </a:p>
          <a:p>
            <a:pPr marL="0" lvl="0" indent="0">
              <a:buNone/>
            </a:pPr>
            <a:endParaRPr lang="en-GB" b="1" dirty="0"/>
          </a:p>
          <a:p>
            <a:pPr>
              <a:buClr>
                <a:srgbClr val="FFFFFF">
                  <a:lumMod val="65000"/>
                </a:srgbClr>
              </a:buClr>
              <a:buSzPct val="75000"/>
            </a:pPr>
            <a:r>
              <a:rPr lang="en-GB" dirty="0"/>
              <a:t>Welcome to the software age—an interconnected, real-time world in which every industry is dependent on technology and every organization (at least in part) is a software company. To remain competitive, enterprises need to digitally transform their  operations, business solutions, and customer experience. The larger challenge in many enterprises’ is that their current business models, organizational hierarchy, and technology infrastructure can’t keep pace with the rapid change required. </a:t>
            </a:r>
          </a:p>
          <a:p>
            <a:pPr>
              <a:buClr>
                <a:srgbClr val="FFFFFF">
                  <a:lumMod val="65000"/>
                </a:srgbClr>
              </a:buClr>
              <a:buSzPct val="75000"/>
            </a:pPr>
            <a:endParaRPr lang="en-GB" dirty="0"/>
          </a:p>
          <a:p>
            <a:pPr>
              <a:buClr>
                <a:srgbClr val="FFFFFF">
                  <a:lumMod val="65000"/>
                </a:srgbClr>
              </a:buClr>
              <a:buSzPct val="75000"/>
            </a:pPr>
            <a:r>
              <a:rPr lang="en-GB" dirty="0"/>
              <a:t>Our discussion today is about competing in the age of software. The creator of the Framework have been inspired by some new works in the field including </a:t>
            </a:r>
            <a:r>
              <a:rPr lang="en-GB" dirty="0" err="1"/>
              <a:t>Mik</a:t>
            </a:r>
            <a:r>
              <a:rPr lang="en-GB" dirty="0"/>
              <a:t> Kersten's new book </a:t>
            </a:r>
            <a:r>
              <a:rPr lang="en-GB" i="1" dirty="0"/>
              <a:t>Project to Product </a:t>
            </a:r>
            <a:r>
              <a:rPr lang="en-GB" dirty="0"/>
              <a:t>and John Kotter’s new book </a:t>
            </a:r>
            <a:r>
              <a:rPr lang="en-GB" i="1" dirty="0"/>
              <a:t>XLR8 (phonetic ‘accelerate’).</a:t>
            </a:r>
          </a:p>
          <a:p>
            <a:pPr>
              <a:buClr>
                <a:srgbClr val="FFFFFF">
                  <a:lumMod val="65000"/>
                </a:srgbClr>
              </a:buClr>
              <a:buSzPct val="75000"/>
            </a:pPr>
            <a:endParaRPr lang="en-GB" i="1" dirty="0"/>
          </a:p>
          <a:p>
            <a:pPr>
              <a:buClr>
                <a:srgbClr val="FFFFFF">
                  <a:lumMod val="65000"/>
                </a:srgbClr>
              </a:buClr>
              <a:buSzPct val="75000"/>
            </a:pPr>
            <a:r>
              <a:rPr lang="en-GB" dirty="0"/>
              <a:t>Studying technological trends, Kersten concludes that those who master large-scale software delivery will define the economic landscape of the 21st century.</a:t>
            </a:r>
          </a:p>
          <a:p>
            <a:pPr>
              <a:buClr>
                <a:srgbClr val="FFFFFF">
                  <a:lumMod val="65000"/>
                </a:srgbClr>
              </a:buClr>
              <a:buSzPct val="75000"/>
            </a:pPr>
            <a:r>
              <a:rPr lang="en-GB" dirty="0"/>
              <a:t>That's a bold statement. But when you look at the combined revenue of Facebook, Apple, Amazon, Netflix and Google, you’ll see that the economics of the world have changed, dramatically.</a:t>
            </a:r>
          </a:p>
          <a:p>
            <a:pPr>
              <a:buClr>
                <a:srgbClr val="FFFFFF">
                  <a:lumMod val="65000"/>
                </a:srgbClr>
              </a:buClr>
              <a:buSzPct val="75000"/>
            </a:pPr>
            <a:endParaRPr lang="en-GB" dirty="0"/>
          </a:p>
          <a:p>
            <a:pPr>
              <a:buClr>
                <a:srgbClr val="FFFFFF">
                  <a:lumMod val="65000"/>
                </a:srgbClr>
              </a:buClr>
              <a:buSzPct val="75000"/>
            </a:pPr>
            <a:r>
              <a:rPr lang="en-GB" dirty="0"/>
              <a:t>If the Global 2000 doesn't get to the same level of competence that these unicorns have achieved, the balance of power will be eventually end up in the hands of these few companies and that’s not a healthy thing.</a:t>
            </a:r>
          </a:p>
          <a:p>
            <a:endParaRPr lang="en-US" dirty="0"/>
          </a:p>
        </p:txBody>
      </p:sp>
    </p:spTree>
    <p:extLst>
      <p:ext uri="{BB962C8B-B14F-4D97-AF65-F5344CB8AC3E}">
        <p14:creationId xmlns:p14="http://schemas.microsoft.com/office/powerpoint/2010/main" val="803280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2" name="Slide preview"/>
          <p:cNvSpPr>
            <a:spLocks noGrp="1" noRot="1" noChangeAspect="1"/>
          </p:cNvSpPr>
          <p:nvPr>
            <p:ph type="sldImg"/>
          </p:nvPr>
        </p:nvSpPr>
        <p:spPr/>
      </p:sp>
      <p:sp>
        <p:nvSpPr>
          <p:cNvPr id="10113" name="Notes"/>
          <p:cNvSpPr>
            <a:spLocks noGrp="1"/>
          </p:cNvSpPr>
          <p:nvPr>
            <p:ph type="body" idx="1"/>
          </p:nvPr>
        </p:nvSpPr>
        <p:spPr/>
        <p:txBody>
          <a:bodyPr wrap="square" rtlCol="0"/>
          <a:lstStyle/>
          <a:p>
            <a:pPr marL="0" indent="0">
              <a:buNone/>
            </a:pPr>
            <a:r>
              <a:rPr lang="en-GB" b="1" dirty="0"/>
              <a:t>Trainer Guidance:</a:t>
            </a:r>
          </a:p>
          <a:p>
            <a:pPr marL="0" indent="0">
              <a:buNone/>
            </a:pPr>
            <a:endParaRPr lang="en-GB" dirty="0"/>
          </a:p>
          <a:p>
            <a:pPr marL="0" indent="0">
              <a:buNone/>
            </a:pPr>
            <a:r>
              <a:rPr lang="en-GB" dirty="0"/>
              <a:t>To achieve Business Agility, the organization requires a significant degree of expertise across seven core competencies. While each competency can deliverer value independently, they are also interdependent in that true Business Agility can be present only when the enterprise achieves a meaningful state of mastery of all competencies.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 name="Slide preview"/>
          <p:cNvSpPr>
            <a:spLocks noGrp="1" noRot="1" noChangeAspect="1"/>
          </p:cNvSpPr>
          <p:nvPr>
            <p:ph type="sldImg"/>
          </p:nvPr>
        </p:nvSpPr>
        <p:spPr/>
      </p:sp>
      <p:sp>
        <p:nvSpPr>
          <p:cNvPr id="10169" name="Notes"/>
          <p:cNvSpPr>
            <a:spLocks noGrp="1"/>
          </p:cNvSpPr>
          <p:nvPr>
            <p:ph type="body" idx="1"/>
          </p:nvPr>
        </p:nvSpPr>
        <p:spPr/>
        <p:txBody>
          <a:bodyPr wrap="square" rtlCol="0"/>
          <a:lstStyle/>
          <a:p>
            <a:pPr marL="0" indent="0">
              <a:buNone/>
            </a:pPr>
            <a:endParaRPr b="1" dirty="0"/>
          </a:p>
        </p:txBody>
      </p:sp>
    </p:spTree>
    <p:extLst>
      <p:ext uri="{BB962C8B-B14F-4D97-AF65-F5344CB8AC3E}">
        <p14:creationId xmlns:p14="http://schemas.microsoft.com/office/powerpoint/2010/main" val="802254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Open Sans"/>
              </a:rPr>
              <a:t>The Lean-Agile Leadership competency describes how Lean-Agile Leaders drive and sustain organizational change and operational excellence by empowering individuals and teams to reach their highest potential.</a:t>
            </a:r>
            <a:endParaRPr lang="en-GB" dirty="0"/>
          </a:p>
          <a:p>
            <a:endParaRPr lang="en-US" dirty="0"/>
          </a:p>
          <a:p>
            <a:r>
              <a:rPr lang="en-GB" b="1" i="0" dirty="0">
                <a:solidFill>
                  <a:srgbClr val="333333"/>
                </a:solidFill>
                <a:effectLst/>
                <a:latin typeface="Open Sans"/>
              </a:rPr>
              <a:t>Leading by Example </a:t>
            </a:r>
            <a:r>
              <a:rPr lang="en-GB" b="0" i="0" dirty="0">
                <a:solidFill>
                  <a:srgbClr val="333333"/>
                </a:solidFill>
                <a:effectLst/>
                <a:latin typeface="Open Sans"/>
              </a:rPr>
              <a:t>– Leaders gain earned authority by modelling the desired </a:t>
            </a:r>
            <a:r>
              <a:rPr lang="en-GB" b="0" i="0" dirty="0" err="1">
                <a:solidFill>
                  <a:srgbClr val="333333"/>
                </a:solidFill>
                <a:effectLst/>
                <a:latin typeface="Open Sans"/>
              </a:rPr>
              <a:t>behaviors</a:t>
            </a:r>
            <a:r>
              <a:rPr lang="en-GB" b="0" i="0" dirty="0">
                <a:solidFill>
                  <a:srgbClr val="333333"/>
                </a:solidFill>
                <a:effectLst/>
                <a:latin typeface="Open Sans"/>
              </a:rPr>
              <a:t> for others to follow, inspiring them to incorporate the leader’s example into their development journey. </a:t>
            </a:r>
          </a:p>
          <a:p>
            <a:r>
              <a:rPr lang="en-GB" b="1" i="0" dirty="0">
                <a:solidFill>
                  <a:srgbClr val="333333"/>
                </a:solidFill>
                <a:effectLst/>
                <a:latin typeface="Open Sans"/>
              </a:rPr>
              <a:t>Mindset and Principles </a:t>
            </a:r>
            <a:r>
              <a:rPr lang="en-GB" b="0" i="0" dirty="0">
                <a:solidFill>
                  <a:srgbClr val="333333"/>
                </a:solidFill>
                <a:effectLst/>
                <a:latin typeface="Open Sans"/>
              </a:rPr>
              <a:t>– By embedding the Lean-Agile way of working in their beliefs, decisions, responses, and actions, leaders model the expected norm throughout the organization. </a:t>
            </a:r>
          </a:p>
          <a:p>
            <a:r>
              <a:rPr lang="en-GB" b="1" i="0" dirty="0">
                <a:solidFill>
                  <a:srgbClr val="333333"/>
                </a:solidFill>
                <a:effectLst/>
                <a:latin typeface="Open Sans"/>
              </a:rPr>
              <a:t>Leading Change </a:t>
            </a:r>
            <a:r>
              <a:rPr lang="en-GB" b="0" i="0" dirty="0">
                <a:solidFill>
                  <a:srgbClr val="333333"/>
                </a:solidFill>
                <a:effectLst/>
                <a:latin typeface="Open Sans"/>
              </a:rPr>
              <a:t>– Leaders lead (rather than support) the transformation by creating the environment, preparing the people, and providing the necessary resources to realize the desired outcomes.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26</a:t>
            </a:fld>
            <a:endParaRPr lang="en-US" dirty="0"/>
          </a:p>
        </p:txBody>
      </p:sp>
    </p:spTree>
    <p:extLst>
      <p:ext uri="{BB962C8B-B14F-4D97-AF65-F5344CB8AC3E}">
        <p14:creationId xmlns:p14="http://schemas.microsoft.com/office/powerpoint/2010/main" val="1183780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0" name="Slide preview"/>
          <p:cNvSpPr>
            <a:spLocks noGrp="1" noRot="1" noChangeAspect="1"/>
          </p:cNvSpPr>
          <p:nvPr>
            <p:ph type="sldImg"/>
          </p:nvPr>
        </p:nvSpPr>
        <p:spPr/>
      </p:sp>
      <p:sp>
        <p:nvSpPr>
          <p:cNvPr id="10121" name="Notes"/>
          <p:cNvSpPr>
            <a:spLocks noGrp="1"/>
          </p:cNvSpPr>
          <p:nvPr>
            <p:ph type="body" idx="1"/>
          </p:nvPr>
        </p:nvSpPr>
        <p:spPr/>
        <p:txBody>
          <a:bodyPr wrap="square" rtlCol="0"/>
          <a:lstStyle/>
          <a:p>
            <a:pPr marL="0" indent="0">
              <a:buNone/>
            </a:pPr>
            <a:endParaRPr b="1" dirty="0"/>
          </a:p>
        </p:txBody>
      </p:sp>
    </p:spTree>
    <p:extLst>
      <p:ext uri="{BB962C8B-B14F-4D97-AF65-F5344CB8AC3E}">
        <p14:creationId xmlns:p14="http://schemas.microsoft.com/office/powerpoint/2010/main" val="1247019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Open Sans"/>
              </a:rPr>
              <a:t>The Team and Technical Agility competency describes the critical skills and Lean-Agile principles and practices that high-performing Agile teams and Teams of Agile teams use to create high-quality solutions for their customers.</a:t>
            </a:r>
            <a:br>
              <a:rPr lang="en-GB" dirty="0"/>
            </a:br>
            <a:endParaRPr lang="en-GB" dirty="0"/>
          </a:p>
          <a:p>
            <a:r>
              <a:rPr lang="en-GB" b="1" i="0" dirty="0">
                <a:solidFill>
                  <a:srgbClr val="333333"/>
                </a:solidFill>
                <a:effectLst/>
                <a:latin typeface="Open Sans"/>
              </a:rPr>
              <a:t>Agile Teams </a:t>
            </a:r>
            <a:r>
              <a:rPr lang="en-GB" b="0" i="0" dirty="0">
                <a:solidFill>
                  <a:srgbClr val="333333"/>
                </a:solidFill>
                <a:effectLst/>
                <a:latin typeface="Open Sans"/>
              </a:rPr>
              <a:t>– High-performing, cross-functional teams anchor the competency by applying effective Agile principles and practices. </a:t>
            </a:r>
          </a:p>
          <a:p>
            <a:r>
              <a:rPr lang="en-GB" b="1" i="0" dirty="0">
                <a:solidFill>
                  <a:srgbClr val="333333"/>
                </a:solidFill>
                <a:effectLst/>
                <a:latin typeface="Open Sans"/>
              </a:rPr>
              <a:t>Team of Agile Teams </a:t>
            </a:r>
            <a:r>
              <a:rPr lang="en-GB" b="0" i="0" dirty="0">
                <a:solidFill>
                  <a:srgbClr val="333333"/>
                </a:solidFill>
                <a:effectLst/>
                <a:latin typeface="Open Sans"/>
              </a:rPr>
              <a:t>– Agile teams operate within the context of a SAFe Agile Release Train (ART), a long-lived, team of Agile teams that provides a shared vision and direction and is ultimately responsible for delivering solution outcomes. </a:t>
            </a:r>
          </a:p>
          <a:p>
            <a:r>
              <a:rPr lang="en-GB" b="1" i="0" dirty="0">
                <a:solidFill>
                  <a:srgbClr val="333333"/>
                </a:solidFill>
                <a:effectLst/>
                <a:latin typeface="Open Sans"/>
              </a:rPr>
              <a:t>Built-in Quality </a:t>
            </a:r>
            <a:r>
              <a:rPr lang="en-GB" b="0" i="0" dirty="0">
                <a:solidFill>
                  <a:srgbClr val="333333"/>
                </a:solidFill>
                <a:effectLst/>
                <a:latin typeface="Open Sans"/>
              </a:rPr>
              <a:t>– All Agile teams apply defined Agile practices to create high-quality, well-designed solutions that support current and future business needs.</a:t>
            </a:r>
            <a:br>
              <a:rPr lang="en-GB" dirty="0"/>
            </a:br>
            <a:endParaRPr lang="en-GB" dirty="0"/>
          </a:p>
          <a:p>
            <a:pPr marL="0" indent="0">
              <a:buNone/>
            </a:pPr>
            <a:endParaRPr lang="en-GB" b="1" dirty="0"/>
          </a:p>
        </p:txBody>
      </p:sp>
      <p:sp>
        <p:nvSpPr>
          <p:cNvPr id="4" name="Footer Placeholder 3"/>
          <p:cNvSpPr>
            <a:spLocks noGrp="1"/>
          </p:cNvSpPr>
          <p:nvPr>
            <p:ph type="ftr" sz="quarter" idx="4"/>
          </p:nvPr>
        </p:nvSpPr>
        <p:spPr/>
        <p:txBody>
          <a:bodyPr/>
          <a:lstStyle/>
          <a:p>
            <a:r>
              <a:rPr lang="de-DE"/>
              <a:t>© Scaled Agile, Inc.</a:t>
            </a:r>
            <a:endParaRPr lang="en-US"/>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28</a:t>
            </a:fld>
            <a:endParaRPr lang="en-US"/>
          </a:p>
        </p:txBody>
      </p:sp>
    </p:spTree>
    <p:extLst>
      <p:ext uri="{BB962C8B-B14F-4D97-AF65-F5344CB8AC3E}">
        <p14:creationId xmlns:p14="http://schemas.microsoft.com/office/powerpoint/2010/main" val="2531734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8" name="Slide preview"/>
          <p:cNvSpPr>
            <a:spLocks noGrp="1" noRot="1" noChangeAspect="1"/>
          </p:cNvSpPr>
          <p:nvPr>
            <p:ph type="sldImg"/>
          </p:nvPr>
        </p:nvSpPr>
        <p:spPr/>
      </p:sp>
      <p:sp>
        <p:nvSpPr>
          <p:cNvPr id="10129" name="Notes"/>
          <p:cNvSpPr>
            <a:spLocks noGrp="1"/>
          </p:cNvSpPr>
          <p:nvPr>
            <p:ph type="body" idx="1"/>
          </p:nvPr>
        </p:nvSpPr>
        <p:spPr/>
        <p:txBody>
          <a:bodyPr wrap="square" rtlCol="0"/>
          <a:lstStyle/>
          <a:p>
            <a:pPr marL="0" indent="0">
              <a:buNone/>
            </a:pPr>
            <a:endParaRPr b="1" dirty="0"/>
          </a:p>
        </p:txBody>
      </p:sp>
    </p:spTree>
    <p:extLst>
      <p:ext uri="{BB962C8B-B14F-4D97-AF65-F5344CB8AC3E}">
        <p14:creationId xmlns:p14="http://schemas.microsoft.com/office/powerpoint/2010/main" val="774012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Open Sans"/>
              </a:rPr>
              <a:t>Agile Product Delivery is a customer-centric approach to defining, building, and releasing a continuous flow of valuable products and services to customers and users.</a:t>
            </a:r>
            <a:br>
              <a:rPr lang="en-GB" dirty="0"/>
            </a:br>
            <a:endParaRPr lang="en-US" dirty="0"/>
          </a:p>
          <a:p>
            <a:r>
              <a:rPr lang="en-GB" b="1" i="0" dirty="0">
                <a:solidFill>
                  <a:srgbClr val="333333"/>
                </a:solidFill>
                <a:effectLst/>
                <a:latin typeface="Open Sans"/>
              </a:rPr>
              <a:t>Customer Centricity and Design Thinking </a:t>
            </a:r>
            <a:r>
              <a:rPr lang="en-GB" b="0" i="0" dirty="0">
                <a:solidFill>
                  <a:srgbClr val="333333"/>
                </a:solidFill>
                <a:effectLst/>
                <a:latin typeface="Open Sans"/>
              </a:rPr>
              <a:t>– Customer centricity puts the customer at the </a:t>
            </a:r>
            <a:r>
              <a:rPr lang="en-GB" b="0" i="0" dirty="0" err="1">
                <a:solidFill>
                  <a:srgbClr val="333333"/>
                </a:solidFill>
                <a:effectLst/>
                <a:latin typeface="Open Sans"/>
              </a:rPr>
              <a:t>center</a:t>
            </a:r>
            <a:r>
              <a:rPr lang="en-GB" b="0" i="0" dirty="0">
                <a:solidFill>
                  <a:srgbClr val="333333"/>
                </a:solidFill>
                <a:effectLst/>
                <a:latin typeface="Open Sans"/>
              </a:rPr>
              <a:t> of every decision and uses design thinking to ensure the solution is desirable, feasible, viable, and sustainable. Develop on Cadence; </a:t>
            </a:r>
          </a:p>
          <a:p>
            <a:r>
              <a:rPr lang="en-GB" b="1" i="0" dirty="0">
                <a:solidFill>
                  <a:srgbClr val="333333"/>
                </a:solidFill>
                <a:effectLst/>
                <a:latin typeface="Open Sans"/>
              </a:rPr>
              <a:t>Release on Demand </a:t>
            </a:r>
            <a:r>
              <a:rPr lang="en-GB" b="0" i="0" dirty="0">
                <a:solidFill>
                  <a:srgbClr val="333333"/>
                </a:solidFill>
                <a:effectLst/>
                <a:latin typeface="Open Sans"/>
              </a:rPr>
              <a:t>– Developing on cadence helps manage the variability inherent in product development. Decoupling the release of value from that cadence ensures customers can get what they need when they need it. </a:t>
            </a:r>
          </a:p>
          <a:p>
            <a:r>
              <a:rPr lang="en-GB" b="1" i="0" dirty="0">
                <a:solidFill>
                  <a:srgbClr val="333333"/>
                </a:solidFill>
                <a:effectLst/>
                <a:latin typeface="Open Sans"/>
              </a:rPr>
              <a:t>DevOps and the Continuous Delivery Pipeline </a:t>
            </a:r>
            <a:r>
              <a:rPr lang="en-GB" b="0" i="0" dirty="0">
                <a:solidFill>
                  <a:srgbClr val="333333"/>
                </a:solidFill>
                <a:effectLst/>
                <a:latin typeface="Open Sans"/>
              </a:rPr>
              <a:t>– DevOps and the Continuous Delivery Pipeline creates the foundation that enables enterprises to release value, in whole or in part, at any time it’s needed.</a:t>
            </a:r>
            <a:endParaRPr lang="en-US" dirty="0"/>
          </a:p>
          <a:p>
            <a:endParaRPr lang="en-US" dirty="0"/>
          </a:p>
        </p:txBody>
      </p:sp>
      <p:sp>
        <p:nvSpPr>
          <p:cNvPr id="4" name="Footer Placeholder 3"/>
          <p:cNvSpPr>
            <a:spLocks noGrp="1"/>
          </p:cNvSpPr>
          <p:nvPr>
            <p:ph type="ftr" sz="quarter" idx="4"/>
          </p:nvPr>
        </p:nvSpPr>
        <p:spPr/>
        <p:txBody>
          <a:bodyPr/>
          <a:lstStyle/>
          <a:p>
            <a:r>
              <a:rPr lang="de-DE"/>
              <a:t>© Scaled Agile, Inc.</a:t>
            </a:r>
            <a:endParaRPr lang="en-US"/>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30</a:t>
            </a:fld>
            <a:endParaRPr lang="en-US"/>
          </a:p>
        </p:txBody>
      </p:sp>
    </p:spTree>
    <p:extLst>
      <p:ext uri="{BB962C8B-B14F-4D97-AF65-F5344CB8AC3E}">
        <p14:creationId xmlns:p14="http://schemas.microsoft.com/office/powerpoint/2010/main" val="393464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31</a:t>
            </a:fld>
            <a:endParaRPr lang="en-US"/>
          </a:p>
        </p:txBody>
      </p:sp>
    </p:spTree>
    <p:extLst>
      <p:ext uri="{BB962C8B-B14F-4D97-AF65-F5344CB8AC3E}">
        <p14:creationId xmlns:p14="http://schemas.microsoft.com/office/powerpoint/2010/main" val="1095695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Open Sans"/>
              </a:rPr>
              <a:t>The Enterprise Solution Delivery competency describes how to apply Lean-Agile principles and practices to the specification, development, deployment, operation, and evolution of the world’s largest and most sophisticated software applications, networks, and cyber-physical systems.</a:t>
            </a:r>
            <a:br>
              <a:rPr lang="en-GB" dirty="0"/>
            </a:br>
            <a:endParaRPr lang="en-US" dirty="0"/>
          </a:p>
          <a:p>
            <a:r>
              <a:rPr lang="en-GB" b="1" i="0" dirty="0">
                <a:solidFill>
                  <a:srgbClr val="333333"/>
                </a:solidFill>
                <a:effectLst/>
                <a:latin typeface="Open Sans"/>
              </a:rPr>
              <a:t>Lean System and Solution Engineering </a:t>
            </a:r>
            <a:r>
              <a:rPr lang="en-GB" b="0" i="0" dirty="0">
                <a:solidFill>
                  <a:srgbClr val="333333"/>
                </a:solidFill>
                <a:effectLst/>
                <a:latin typeface="Open Sans"/>
              </a:rPr>
              <a:t>applies Lean-Agile practices to align and coordinate all the activities necessary to specify, architect, design, implement, test, deploy, evolve, and ultimately decommission these systems. </a:t>
            </a:r>
          </a:p>
          <a:p>
            <a:r>
              <a:rPr lang="en-GB" b="1" i="0" dirty="0">
                <a:solidFill>
                  <a:srgbClr val="333333"/>
                </a:solidFill>
                <a:effectLst/>
                <a:latin typeface="Open Sans"/>
              </a:rPr>
              <a:t>Coordinating Trains and Suppliers </a:t>
            </a:r>
            <a:r>
              <a:rPr lang="en-GB" b="0" i="0" dirty="0">
                <a:solidFill>
                  <a:srgbClr val="333333"/>
                </a:solidFill>
                <a:effectLst/>
                <a:latin typeface="Open Sans"/>
              </a:rPr>
              <a:t>coordinates and aligns the extended set of value streams to a shared business and technology mission. It uses the coordinated Vision, Backlogs, and Roadmaps with common Program Increments (PI) and synchronization points. </a:t>
            </a:r>
          </a:p>
          <a:p>
            <a:r>
              <a:rPr lang="en-GB" b="1" i="0" dirty="0">
                <a:solidFill>
                  <a:srgbClr val="333333"/>
                </a:solidFill>
                <a:effectLst/>
                <a:latin typeface="Open Sans"/>
              </a:rPr>
              <a:t>Continually Evolve Live Systems </a:t>
            </a:r>
            <a:r>
              <a:rPr lang="en-GB" b="0" i="0" dirty="0">
                <a:solidFill>
                  <a:srgbClr val="333333"/>
                </a:solidFill>
                <a:effectLst/>
                <a:latin typeface="Open Sans"/>
              </a:rPr>
              <a:t>ensures both the development pipeline and the large systems themselves support continuous delivery of value, both during and after, release into the field.</a:t>
            </a:r>
            <a:endParaRPr lang="en-US" dirty="0"/>
          </a:p>
        </p:txBody>
      </p:sp>
      <p:sp>
        <p:nvSpPr>
          <p:cNvPr id="4" name="Footer Placeholder 3"/>
          <p:cNvSpPr>
            <a:spLocks noGrp="1"/>
          </p:cNvSpPr>
          <p:nvPr>
            <p:ph type="ftr" sz="quarter" idx="4"/>
          </p:nvPr>
        </p:nvSpPr>
        <p:spPr/>
        <p:txBody>
          <a:bodyPr/>
          <a:lstStyle/>
          <a:p>
            <a:r>
              <a:rPr lang="de-DE"/>
              <a:t>© Scaled Agile, Inc.</a:t>
            </a:r>
            <a:endParaRPr lang="en-US"/>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32</a:t>
            </a:fld>
            <a:endParaRPr lang="en-US"/>
          </a:p>
        </p:txBody>
      </p:sp>
    </p:spTree>
    <p:extLst>
      <p:ext uri="{BB962C8B-B14F-4D97-AF65-F5344CB8AC3E}">
        <p14:creationId xmlns:p14="http://schemas.microsoft.com/office/powerpoint/2010/main" val="117732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4" name="Slide preview"/>
          <p:cNvSpPr>
            <a:spLocks noGrp="1" noRot="1" noChangeAspect="1"/>
          </p:cNvSpPr>
          <p:nvPr>
            <p:ph type="sldImg"/>
          </p:nvPr>
        </p:nvSpPr>
        <p:spPr/>
      </p:sp>
      <p:sp>
        <p:nvSpPr>
          <p:cNvPr id="10145" name="Notes"/>
          <p:cNvSpPr>
            <a:spLocks noGrp="1"/>
          </p:cNvSpPr>
          <p:nvPr>
            <p:ph type="body" idx="1"/>
          </p:nvPr>
        </p:nvSpPr>
        <p:spPr/>
        <p:txBody>
          <a:bodyPr wrap="square" rtlCol="0"/>
          <a:lstStyle/>
          <a:p>
            <a:pPr marL="0" indent="0">
              <a:buNone/>
            </a:pPr>
            <a:endParaRPr b="1" dirty="0"/>
          </a:p>
        </p:txBody>
      </p:sp>
    </p:spTree>
    <p:extLst>
      <p:ext uri="{BB962C8B-B14F-4D97-AF65-F5344CB8AC3E}">
        <p14:creationId xmlns:p14="http://schemas.microsoft.com/office/powerpoint/2010/main" val="882711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 Guidance:</a:t>
            </a:r>
            <a:br>
              <a:rPr lang="en-GB" dirty="0"/>
            </a:br>
            <a:br>
              <a:rPr lang="en-GB" dirty="0"/>
            </a:br>
            <a:r>
              <a:rPr lang="en-GB" dirty="0"/>
              <a:t>In Technological Revolutions and Financial Capital, Carlota Perez plots the evolution of society, business, and financial capital based on technological revolutions that have occurred over the last few hundred years. She opines that these disruptive trends happen every generation or so. These include technology trends such as the ‘age of steel and heavy engineering,’ ‘age of oil and mass production,’ and others. She concludes that these technology revolutions radically alter society, first via a mass movement in financial (investment) capital, which then results in new production capital (goods and services).</a:t>
            </a:r>
            <a:br>
              <a:rPr lang="en-GB" dirty="0"/>
            </a:br>
            <a:br>
              <a:rPr lang="en-GB" dirty="0"/>
            </a:br>
            <a:r>
              <a:rPr lang="en-GB" dirty="0"/>
              <a:t>Massive societal change, disruption, and a new economic order sets in. These are truly ‘world-shaking’ disruptions that occur with three distinct phases: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Installation Period – New technology and financial capital combine to create a ‘Cambrian explosion’ (a geological term for a relatively short time over which a large diversity of life-forms appeared) of new entrants.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Turning Point – Existing businesses either master the new technology or decline and become relics of the last 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Deployment Period – Production capital of the new technological giants starts to take over.</a:t>
            </a:r>
          </a:p>
          <a:p>
            <a:endParaRPr lang="en-US" dirty="0"/>
          </a:p>
        </p:txBody>
      </p:sp>
    </p:spTree>
    <p:extLst>
      <p:ext uri="{BB962C8B-B14F-4D97-AF65-F5344CB8AC3E}">
        <p14:creationId xmlns:p14="http://schemas.microsoft.com/office/powerpoint/2010/main" val="4064555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Open Sans"/>
              </a:rPr>
              <a:t>The Lean Portfolio Management competency aligns strategy and execution by applying Lean and systems thinking approaches to strategy and investment funding, Agile portfolio operations, and governance.</a:t>
            </a:r>
            <a:br>
              <a:rPr lang="en-GB" dirty="0"/>
            </a:br>
            <a:endParaRPr lang="en-US" dirty="0"/>
          </a:p>
          <a:p>
            <a:r>
              <a:rPr lang="en-GB" b="1" i="0" dirty="0">
                <a:solidFill>
                  <a:srgbClr val="333333"/>
                </a:solidFill>
                <a:effectLst/>
                <a:latin typeface="Open Sans"/>
              </a:rPr>
              <a:t>Strategy and Investment Funding</a:t>
            </a:r>
            <a:r>
              <a:rPr lang="en-GB" b="0" i="0" dirty="0">
                <a:solidFill>
                  <a:srgbClr val="333333"/>
                </a:solidFill>
                <a:effectLst/>
                <a:latin typeface="Open Sans"/>
              </a:rPr>
              <a:t> ensures that the entire portfolio is aligned and funded to create and maintain the solutions needed to meet business targets. It requires the cooperation of Business Owners, portfolio stakeholders, technologists, and Enterprise Architects. </a:t>
            </a:r>
          </a:p>
          <a:p>
            <a:r>
              <a:rPr lang="en-GB" b="1" i="0" dirty="0">
                <a:solidFill>
                  <a:srgbClr val="333333"/>
                </a:solidFill>
                <a:effectLst/>
                <a:latin typeface="Open Sans"/>
              </a:rPr>
              <a:t>Agile Portfolio Operations</a:t>
            </a:r>
            <a:r>
              <a:rPr lang="en-GB" b="0" i="0" dirty="0">
                <a:solidFill>
                  <a:srgbClr val="333333"/>
                </a:solidFill>
                <a:effectLst/>
                <a:latin typeface="Open Sans"/>
              </a:rPr>
              <a:t> coordinates and supports decentralized program execution, enabling operational excellence. It requires the cooperation of the Agile Program Management Office/Lean-Agile </a:t>
            </a:r>
            <a:r>
              <a:rPr lang="en-GB" b="0" i="0" dirty="0" err="1">
                <a:solidFill>
                  <a:srgbClr val="333333"/>
                </a:solidFill>
                <a:effectLst/>
                <a:latin typeface="Open Sans"/>
              </a:rPr>
              <a:t>Center</a:t>
            </a:r>
            <a:r>
              <a:rPr lang="en-GB" b="0" i="0" dirty="0">
                <a:solidFill>
                  <a:srgbClr val="333333"/>
                </a:solidFill>
                <a:effectLst/>
                <a:latin typeface="Open Sans"/>
              </a:rPr>
              <a:t> of Excellence (APMO/LACE) and Communities of Practice (CoPs) for Release Train Engineers (RTEs) and Scrum Masters. </a:t>
            </a:r>
          </a:p>
          <a:p>
            <a:r>
              <a:rPr lang="en-GB" b="1" i="0" dirty="0">
                <a:solidFill>
                  <a:srgbClr val="333333"/>
                </a:solidFill>
                <a:effectLst/>
                <a:latin typeface="Open Sans"/>
              </a:rPr>
              <a:t>Lean Governance</a:t>
            </a:r>
            <a:r>
              <a:rPr lang="en-GB" b="0" i="0" dirty="0">
                <a:solidFill>
                  <a:srgbClr val="333333"/>
                </a:solidFill>
                <a:effectLst/>
                <a:latin typeface="Open Sans"/>
              </a:rPr>
              <a:t> manages spending, audit and compliance, forecasting expenses, and measurement. It requires the engagement of the Agile PMO/LACE, Business Owners, and Enterprise Architects.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34</a:t>
            </a:fld>
            <a:endParaRPr lang="en-US" dirty="0"/>
          </a:p>
        </p:txBody>
      </p:sp>
    </p:spTree>
    <p:extLst>
      <p:ext uri="{BB962C8B-B14F-4D97-AF65-F5344CB8AC3E}">
        <p14:creationId xmlns:p14="http://schemas.microsoft.com/office/powerpoint/2010/main" val="577280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35</a:t>
            </a:fld>
            <a:endParaRPr lang="en-US"/>
          </a:p>
        </p:txBody>
      </p:sp>
    </p:spTree>
    <p:extLst>
      <p:ext uri="{BB962C8B-B14F-4D97-AF65-F5344CB8AC3E}">
        <p14:creationId xmlns:p14="http://schemas.microsoft.com/office/powerpoint/2010/main" val="1357179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33333"/>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Open Sans"/>
              </a:rPr>
              <a:t>The Organizational Agility competency describes how Lean-thinking people and Agile teams optimize their business processes, evolve strategy with clear and decisive new commitments, and quickly adapt the organization as needed to capitalize on new opportunities.</a:t>
            </a:r>
            <a:br>
              <a:rPr lang="en-GB" dirty="0"/>
            </a:br>
            <a:endParaRPr lang="en-GB" b="1" i="0" dirty="0">
              <a:solidFill>
                <a:srgbClr val="333333"/>
              </a:solidFill>
              <a:effectLst/>
              <a:latin typeface="Open Sans"/>
            </a:endParaRPr>
          </a:p>
          <a:p>
            <a:r>
              <a:rPr lang="en-GB" b="1" i="0" dirty="0">
                <a:solidFill>
                  <a:srgbClr val="333333"/>
                </a:solidFill>
                <a:effectLst/>
                <a:latin typeface="Open Sans"/>
              </a:rPr>
              <a:t>Lean-Thinking People and Agile Teams </a:t>
            </a:r>
            <a:r>
              <a:rPr lang="en-GB" b="0" i="0" dirty="0">
                <a:solidFill>
                  <a:srgbClr val="333333"/>
                </a:solidFill>
                <a:effectLst/>
                <a:latin typeface="Open Sans"/>
              </a:rPr>
              <a:t>– This state occurs when everyone involved in solution delivery is trained in Lean and Agile methods and embraces and embodies the values, principles, and practices. </a:t>
            </a:r>
          </a:p>
          <a:p>
            <a:r>
              <a:rPr lang="en-GB" b="1" i="0" dirty="0">
                <a:solidFill>
                  <a:srgbClr val="333333"/>
                </a:solidFill>
                <a:effectLst/>
                <a:latin typeface="Open Sans"/>
              </a:rPr>
              <a:t>Lean Business Operations</a:t>
            </a:r>
            <a:r>
              <a:rPr lang="en-GB" b="0" i="0" dirty="0">
                <a:solidFill>
                  <a:srgbClr val="333333"/>
                </a:solidFill>
                <a:effectLst/>
                <a:latin typeface="Open Sans"/>
              </a:rPr>
              <a:t> – Teams apply Lean principles to understand, map, and continuously improve the business processes that support the business’s products and services. </a:t>
            </a:r>
          </a:p>
          <a:p>
            <a:r>
              <a:rPr lang="en-GB" b="1" i="0" dirty="0">
                <a:solidFill>
                  <a:srgbClr val="333333"/>
                </a:solidFill>
                <a:effectLst/>
                <a:latin typeface="Open Sans"/>
              </a:rPr>
              <a:t>Strategy Agility</a:t>
            </a:r>
            <a:r>
              <a:rPr lang="en-GB" b="0" i="0" dirty="0">
                <a:solidFill>
                  <a:srgbClr val="333333"/>
                </a:solidFill>
                <a:effectLst/>
                <a:latin typeface="Open Sans"/>
              </a:rPr>
              <a:t> – This state occurs when the enterprise shows the ability and adaptability needed to sense the market and quickly change strategy when necessary continuously.</a:t>
            </a:r>
            <a:endParaRPr lang="en-US" dirty="0"/>
          </a:p>
          <a:p>
            <a:endParaRPr lang="en-US" dirty="0"/>
          </a:p>
        </p:txBody>
      </p:sp>
      <p:sp>
        <p:nvSpPr>
          <p:cNvPr id="4" name="Footer Placeholder 3"/>
          <p:cNvSpPr>
            <a:spLocks noGrp="1"/>
          </p:cNvSpPr>
          <p:nvPr>
            <p:ph type="ftr" sz="quarter" idx="4"/>
          </p:nvPr>
        </p:nvSpPr>
        <p:spPr/>
        <p:txBody>
          <a:bodyPr/>
          <a:lstStyle/>
          <a:p>
            <a:r>
              <a:rPr lang="de-DE"/>
              <a:t>© Scaled Agile, Inc.</a:t>
            </a:r>
            <a:endParaRPr lang="en-US"/>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36</a:t>
            </a:fld>
            <a:endParaRPr lang="en-US"/>
          </a:p>
        </p:txBody>
      </p:sp>
    </p:spTree>
    <p:extLst>
      <p:ext uri="{BB962C8B-B14F-4D97-AF65-F5344CB8AC3E}">
        <p14:creationId xmlns:p14="http://schemas.microsoft.com/office/powerpoint/2010/main" val="1919374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0" name="Slide preview"/>
          <p:cNvSpPr>
            <a:spLocks noGrp="1" noRot="1" noChangeAspect="1"/>
          </p:cNvSpPr>
          <p:nvPr>
            <p:ph type="sldImg"/>
          </p:nvPr>
        </p:nvSpPr>
        <p:spPr/>
      </p:sp>
      <p:sp>
        <p:nvSpPr>
          <p:cNvPr id="10161" name="Notes"/>
          <p:cNvSpPr>
            <a:spLocks noGrp="1"/>
          </p:cNvSpPr>
          <p:nvPr>
            <p:ph type="body" idx="1"/>
          </p:nvPr>
        </p:nvSpPr>
        <p:spPr/>
        <p:txBody>
          <a:bodyPr wrap="square" rtlCol="0"/>
          <a:lstStyle/>
          <a:p>
            <a:pPr marL="0" indent="0">
              <a:buNone/>
            </a:pPr>
            <a:r>
              <a:rPr b="1" dirty="0"/>
              <a:t>Trainer Guidance:</a:t>
            </a:r>
            <a:endParaRPr lang="en-GB" b="1" dirty="0"/>
          </a:p>
          <a:p>
            <a:pPr marL="0" indent="0">
              <a:buNone/>
            </a:pPr>
            <a:endParaRPr lang="en-GB" b="1" dirty="0"/>
          </a:p>
          <a:p>
            <a:pPr marL="0" indent="0">
              <a:buNone/>
            </a:pPr>
            <a:r>
              <a:rPr lang="en-GB" b="0" i="0" dirty="0">
                <a:effectLst/>
              </a:rPr>
              <a:t>Organizations today face an onslaught of forces that create both uncertainty and opportunity. The pace of technology innovation is beyond exponential. </a:t>
            </a:r>
            <a:r>
              <a:rPr lang="en-GB" b="0" i="0" dirty="0" err="1">
                <a:effectLst/>
              </a:rPr>
              <a:t>Startup</a:t>
            </a:r>
            <a:r>
              <a:rPr lang="en-GB" b="0" i="0" dirty="0">
                <a:effectLst/>
              </a:rPr>
              <a:t> companies challenge the status quo by transforming, disrupting, and in some cases eliminating entire markets. Juggernaut companies like Amazon and Google are entering entirely new markets such as banking and healthcare. At any moment, political, economic, and environmental turmoil threaten to change the rules. Expectations from new generations of workers, customers, and society as a whole challenges companies to think and act beyond balance sheets and quarterly earnings reports. Due to all of these factors and more, one thing is certain: organizations in the digital age must be able to adapt rapidly and continuously or face decline—and ultimately extinction.</a:t>
            </a:r>
            <a:br>
              <a:rPr lang="en-GB" dirty="0"/>
            </a:br>
            <a:br>
              <a:rPr lang="en-GB" dirty="0"/>
            </a:br>
            <a:r>
              <a:rPr lang="en-GB" b="0" i="0" dirty="0">
                <a:effectLst/>
              </a:rPr>
              <a:t>What’s the solution? In order to thrive in the current climate, organizations must evolve into adaptive engines of change, powered by a culture of fast and effective learning at all levels.</a:t>
            </a:r>
            <a:endParaRPr b="1" dirty="0"/>
          </a:p>
        </p:txBody>
      </p:sp>
    </p:spTree>
    <p:extLst>
      <p:ext uri="{BB962C8B-B14F-4D97-AF65-F5344CB8AC3E}">
        <p14:creationId xmlns:p14="http://schemas.microsoft.com/office/powerpoint/2010/main" val="1274304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33333"/>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Open Sans"/>
              </a:rPr>
              <a:t>The Continuous Learning Culture competency describes a set of values and practices that encourage individuals—and the enterprise as a whole—to continually increase knowledge, competence, performance, and innovation. This is achieved by becoming a learning organization, committing to relentless improvement, and promoting a culture of innovation.</a:t>
            </a:r>
            <a:br>
              <a:rPr lang="en-GB" dirty="0"/>
            </a:br>
            <a:endParaRPr lang="en-GB" b="0" i="0" dirty="0">
              <a:solidFill>
                <a:srgbClr val="333333"/>
              </a:solidFill>
              <a:effectLst/>
              <a:latin typeface="Open Sans"/>
            </a:endParaRPr>
          </a:p>
          <a:p>
            <a:r>
              <a:rPr lang="en-GB" b="1" i="0" dirty="0">
                <a:solidFill>
                  <a:srgbClr val="333333"/>
                </a:solidFill>
                <a:effectLst/>
                <a:latin typeface="Open Sans"/>
              </a:rPr>
              <a:t>Learning Organization </a:t>
            </a:r>
            <a:r>
              <a:rPr lang="en-GB" b="0" i="0" dirty="0">
                <a:solidFill>
                  <a:srgbClr val="333333"/>
                </a:solidFill>
                <a:effectLst/>
                <a:latin typeface="Open Sans"/>
              </a:rPr>
              <a:t>– Employees at every level are learning and growing so that the organization can transform and adapt to an ever-changing world.</a:t>
            </a:r>
          </a:p>
          <a:p>
            <a:r>
              <a:rPr lang="en-GB" b="1" i="0" dirty="0">
                <a:solidFill>
                  <a:srgbClr val="333333"/>
                </a:solidFill>
                <a:effectLst/>
                <a:latin typeface="Open Sans"/>
              </a:rPr>
              <a:t>Innovation Culture </a:t>
            </a:r>
            <a:r>
              <a:rPr lang="en-GB" b="0" i="0" dirty="0">
                <a:solidFill>
                  <a:srgbClr val="333333"/>
                </a:solidFill>
                <a:effectLst/>
                <a:latin typeface="Open Sans"/>
              </a:rPr>
              <a:t>– Employees are encouraged and empowered to explore and implement creative ideas that enable future value delivery. </a:t>
            </a:r>
          </a:p>
          <a:p>
            <a:r>
              <a:rPr lang="en-GB" b="1" i="0" dirty="0">
                <a:solidFill>
                  <a:srgbClr val="333333"/>
                </a:solidFill>
                <a:effectLst/>
                <a:latin typeface="Open Sans"/>
              </a:rPr>
              <a:t>Relentless Improvement </a:t>
            </a:r>
            <a:r>
              <a:rPr lang="en-GB" b="0" i="0" dirty="0">
                <a:solidFill>
                  <a:srgbClr val="333333"/>
                </a:solidFill>
                <a:effectLst/>
                <a:latin typeface="Open Sans"/>
              </a:rPr>
              <a:t>– Every part of the enterprise focuses on continuously improving its solutions, products, and processes.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38</a:t>
            </a:fld>
            <a:endParaRPr lang="en-US" dirty="0"/>
          </a:p>
        </p:txBody>
      </p:sp>
    </p:spTree>
    <p:extLst>
      <p:ext uri="{BB962C8B-B14F-4D97-AF65-F5344CB8AC3E}">
        <p14:creationId xmlns:p14="http://schemas.microsoft.com/office/powerpoint/2010/main" val="906239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8" name="Slide preview"/>
          <p:cNvSpPr>
            <a:spLocks noGrp="1" noRot="1" noChangeAspect="1"/>
          </p:cNvSpPr>
          <p:nvPr>
            <p:ph type="sldImg"/>
          </p:nvPr>
        </p:nvSpPr>
        <p:spPr/>
      </p:sp>
      <p:sp>
        <p:nvSpPr>
          <p:cNvPr id="10029" name="Notes"/>
          <p:cNvSpPr>
            <a:spLocks noGrp="1"/>
          </p:cNvSpPr>
          <p:nvPr>
            <p:ph type="body" idx="1"/>
          </p:nvPr>
        </p:nvSpPr>
        <p:spPr/>
        <p:txBody>
          <a:bodyPr wrap="square" rtlCol="0"/>
          <a:lstStyle/>
          <a:p>
            <a:pPr marL="0" indent="0">
              <a:buNone/>
            </a:pPr>
            <a:r>
              <a:rPr b="1" dirty="0"/>
              <a:t>Trainer Guidance:</a:t>
            </a:r>
            <a:endParaRPr lang="en-GB" b="1" dirty="0"/>
          </a:p>
          <a:p>
            <a:pPr marL="0" indent="0">
              <a:buNone/>
            </a:pPr>
            <a:endParaRPr lang="en-GB" b="1" dirty="0"/>
          </a:p>
          <a:p>
            <a:pPr marL="0" indent="0">
              <a:buNone/>
            </a:pPr>
            <a:r>
              <a:rPr lang="en-GB" b="0" i="0" dirty="0">
                <a:effectLst/>
              </a:rPr>
              <a:t>Achieving business agility and the benefits of Lean-Agile development at scale is not a trivial effort, so SAFe is not a trivial framework. Before realizing </a:t>
            </a:r>
            <a:r>
              <a:rPr lang="en-GB" b="0" i="0" dirty="0" err="1">
                <a:effectLst/>
              </a:rPr>
              <a:t>SAFe’s</a:t>
            </a:r>
            <a:r>
              <a:rPr lang="en-GB" b="0" i="0" dirty="0">
                <a:effectLst/>
              </a:rPr>
              <a:t> rewards, organizations must embrace a Lean-Agile Mindset as well as understand and apply Lean-Agile principles. They must identify Value Streams and Agile Release Trains (ARTs), implement a Lean-Agile portfolio, build quality in, and establish the mechanisms for continuous value delivery and DevOps. And, of course, the culture must evolve as well. </a:t>
            </a:r>
          </a:p>
          <a:p>
            <a:pPr marL="0" indent="0">
              <a:buNone/>
            </a:pPr>
            <a:endParaRPr lang="en-GB" b="0" i="0" dirty="0">
              <a:effectLst/>
            </a:endParaRPr>
          </a:p>
          <a:p>
            <a:pPr marL="0" indent="0">
              <a:buNone/>
            </a:pPr>
            <a:r>
              <a:rPr lang="en-GB" b="0" i="0" dirty="0">
                <a:effectLst/>
              </a:rPr>
              <a:t>Based on proven organizational change management strategies, the SAFe Implementation Roadmap graphic and article series describes the steps or “critical moves” an enterprise can take to implement SAFe in an orderly, reliable, and successful fashion</a:t>
            </a:r>
            <a:r>
              <a:rPr lang="en-GB" b="0" i="0" dirty="0">
                <a:solidFill>
                  <a:srgbClr val="333333"/>
                </a:solidFill>
                <a:effectLst/>
                <a:latin typeface="Open Sans"/>
              </a:rPr>
              <a:t>.</a:t>
            </a:r>
            <a:endParaRPr b="1"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0" name="Slide preview"/>
          <p:cNvSpPr>
            <a:spLocks noGrp="1" noRot="1" noChangeAspect="1"/>
          </p:cNvSpPr>
          <p:nvPr>
            <p:ph type="sldImg"/>
          </p:nvPr>
        </p:nvSpPr>
        <p:spPr/>
      </p:sp>
      <p:sp>
        <p:nvSpPr>
          <p:cNvPr id="10181" name="Notes"/>
          <p:cNvSpPr>
            <a:spLocks noGrp="1"/>
          </p:cNvSpPr>
          <p:nvPr>
            <p:ph type="body" idx="1"/>
          </p:nvPr>
        </p:nvSpPr>
        <p:spPr/>
        <p:txBody>
          <a:bodyPr wrap="square" rtlCol="0"/>
          <a:lstStyle/>
          <a:p>
            <a:pPr marL="0" lvl="0" indent="0">
              <a:buNone/>
            </a:pPr>
            <a:r>
              <a:rPr b="1" dirty="0"/>
              <a:t>Trainer Guidance:</a:t>
            </a:r>
            <a:endParaRPr lang="en-US" b="1" dirty="0"/>
          </a:p>
          <a:p>
            <a:pPr marL="0" lvl="0" indent="0">
              <a:buNone/>
            </a:pPr>
            <a:endParaRPr b="1" dirty="0"/>
          </a:p>
          <a:p>
            <a:pPr>
              <a:buClr>
                <a:srgbClr val="FFFFFF">
                  <a:lumMod val="65000"/>
                </a:srgbClr>
              </a:buClr>
              <a:buSzPct val="75000"/>
            </a:pPr>
            <a:r>
              <a:rPr dirty="0"/>
              <a:t>The SAFe business agility assessment provided on the SAFe website helps enterprises understand where they are on their journey, identify next steps, and remember to celebrate successes along the way. Periodically applying the assessment, contemplating the results, and following the recommendations will help ensure the best possible business outcomes. </a:t>
            </a:r>
            <a:endParaRPr lang="en-GB" dirty="0"/>
          </a:p>
          <a:p>
            <a:pPr>
              <a:buClr>
                <a:srgbClr val="FFFFFF">
                  <a:lumMod val="65000"/>
                </a:srgbClr>
              </a:buClr>
              <a:buSzPct val="75000"/>
            </a:pPr>
            <a:endParaRPr lang="en-GB" dirty="0"/>
          </a:p>
          <a:p>
            <a:pPr marL="0" marR="0" lvl="0" indent="0" algn="l" defTabSz="914400" rtl="0" eaLnBrk="1" fontAlgn="auto" latinLnBrk="0" hangingPunct="1">
              <a:lnSpc>
                <a:spcPct val="100000"/>
              </a:lnSpc>
              <a:spcBef>
                <a:spcPts val="0"/>
              </a:spcBef>
              <a:spcAft>
                <a:spcPts val="0"/>
              </a:spcAft>
              <a:buClr>
                <a:srgbClr val="FFFFFF">
                  <a:lumMod val="65000"/>
                </a:srgbClr>
              </a:buClr>
              <a:buSzPct val="75000"/>
              <a:buFontTx/>
              <a:buNone/>
              <a:tabLst/>
              <a:defRPr/>
            </a:pPr>
            <a:r>
              <a:rPr lang="en-US" dirty="0"/>
              <a:t>Download the SAFe Business Agility Self-Assessment from the Measure &amp; Grow article at scaledagileframework.com.</a:t>
            </a:r>
          </a:p>
          <a:p>
            <a:pPr>
              <a:buClr>
                <a:srgbClr val="FFFFFF">
                  <a:lumMod val="65000"/>
                </a:srgbClr>
              </a:buClr>
              <a:buSzPct val="75000"/>
            </a:pPr>
            <a:endParaRPr dirty="0"/>
          </a:p>
        </p:txBody>
      </p:sp>
    </p:spTree>
    <p:extLst>
      <p:ext uri="{BB962C8B-B14F-4D97-AF65-F5344CB8AC3E}">
        <p14:creationId xmlns:p14="http://schemas.microsoft.com/office/powerpoint/2010/main" val="713916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err="1"/>
              <a:t>SAFe</a:t>
            </a:r>
            <a:r>
              <a:rPr lang="en-GB" dirty="0"/>
              <a:t> supports the full range of development environments with four out-of-the-box configurations. </a:t>
            </a:r>
          </a:p>
          <a:p>
            <a:pPr marL="0" indent="0">
              <a:buNone/>
            </a:pPr>
            <a:endParaRPr lang="en-GB" dirty="0"/>
          </a:p>
          <a:p>
            <a:pPr marL="171450" indent="-171450">
              <a:buFont typeface="Arial" panose="020B0604020202020204" pitchFamily="34" charset="0"/>
              <a:buChar char="•"/>
            </a:pPr>
            <a:r>
              <a:rPr lang="en-GB" dirty="0"/>
              <a:t>The </a:t>
            </a:r>
            <a:r>
              <a:rPr lang="en-GB" b="1" dirty="0"/>
              <a:t>Essential </a:t>
            </a:r>
            <a:r>
              <a:rPr lang="en-GB" b="1" dirty="0" err="1"/>
              <a:t>SAFe</a:t>
            </a:r>
            <a:r>
              <a:rPr lang="en-GB" b="1" dirty="0"/>
              <a:t> </a:t>
            </a:r>
            <a:r>
              <a:rPr lang="en-GB" dirty="0"/>
              <a:t>configuration is the basic building block for all </a:t>
            </a:r>
            <a:r>
              <a:rPr lang="en-GB" dirty="0" err="1"/>
              <a:t>SAFe</a:t>
            </a:r>
            <a:r>
              <a:rPr lang="en-GB" dirty="0"/>
              <a:t> configurations and is the simplest starting point for implementation. It provides the Lean-Agile leadership competency, the team and technical Agility competency, and the Agile product delivery competency.</a:t>
            </a:r>
          </a:p>
          <a:p>
            <a:pPr marL="171450" indent="-171450">
              <a:buFont typeface="Arial" panose="020B0604020202020204" pitchFamily="34" charset="0"/>
              <a:buChar char="•"/>
            </a:pPr>
            <a:r>
              <a:rPr lang="en-GB" dirty="0"/>
              <a:t>The </a:t>
            </a:r>
            <a:r>
              <a:rPr lang="en-GB" b="1" dirty="0"/>
              <a:t>Large Solution </a:t>
            </a:r>
            <a:r>
              <a:rPr lang="en-GB" b="1" dirty="0" err="1"/>
              <a:t>SAFe</a:t>
            </a:r>
            <a:r>
              <a:rPr lang="en-GB" b="1" dirty="0"/>
              <a:t> </a:t>
            </a:r>
            <a:r>
              <a:rPr lang="en-GB" dirty="0"/>
              <a:t>configuration introduces the enterprise solution delivery competency, which supports those building the largest and most complex solutions that require multiple Agile release trains and suppliers, but do not require portfolio-level considerations.</a:t>
            </a:r>
          </a:p>
          <a:p>
            <a:pPr marL="171450" indent="-171450">
              <a:buFont typeface="Arial" panose="020B0604020202020204" pitchFamily="34" charset="0"/>
              <a:buChar char="•"/>
            </a:pPr>
            <a:r>
              <a:rPr lang="en-GB" dirty="0"/>
              <a:t>The </a:t>
            </a:r>
            <a:r>
              <a:rPr lang="en-GB" b="1" dirty="0"/>
              <a:t>Portfolio </a:t>
            </a:r>
            <a:r>
              <a:rPr lang="en-GB" b="1" dirty="0" err="1"/>
              <a:t>SAFe</a:t>
            </a:r>
            <a:r>
              <a:rPr lang="en-GB" b="1" dirty="0"/>
              <a:t> </a:t>
            </a:r>
            <a:r>
              <a:rPr lang="en-GB" dirty="0"/>
              <a:t>configuration provides the lean portfolio management competency, which aligns portfolio execution to enterprise strategy. It organizes development around the flow of value through one or more value streams.</a:t>
            </a:r>
          </a:p>
          <a:p>
            <a:pPr marL="171450" indent="-171450">
              <a:buFont typeface="Arial" panose="020B0604020202020204" pitchFamily="34" charset="0"/>
              <a:buChar char="•"/>
            </a:pPr>
            <a:r>
              <a:rPr lang="en-GB" dirty="0"/>
              <a:t>The </a:t>
            </a:r>
            <a:r>
              <a:rPr lang="en-GB" b="1" dirty="0"/>
              <a:t>Full </a:t>
            </a:r>
            <a:r>
              <a:rPr lang="en-GB" b="1" dirty="0" err="1"/>
              <a:t>SAFe</a:t>
            </a:r>
            <a:r>
              <a:rPr lang="en-GB" b="1" dirty="0"/>
              <a:t> </a:t>
            </a:r>
            <a:r>
              <a:rPr lang="en-GB" dirty="0"/>
              <a:t>configuration includes all seven core competencies of the Lean enterprise. It is the most comprehensive version of the Framework and supports enterprises that build and maintain a portfolio of large and complex solutions.</a:t>
            </a:r>
          </a:p>
          <a:p>
            <a:endParaRPr lang="en-US" dirty="0"/>
          </a:p>
        </p:txBody>
      </p:sp>
      <p:sp>
        <p:nvSpPr>
          <p:cNvPr id="6" name="Footer Placeholder 5">
            <a:extLst>
              <a:ext uri="{FF2B5EF4-FFF2-40B4-BE49-F238E27FC236}">
                <a16:creationId xmlns:a16="http://schemas.microsoft.com/office/drawing/2014/main" id="{20754E30-8167-E541-B78B-C88760BC540E}"/>
              </a:ext>
            </a:extLst>
          </p:cNvPr>
          <p:cNvSpPr>
            <a:spLocks noGrp="1"/>
          </p:cNvSpPr>
          <p:nvPr>
            <p:ph type="ftr" sz="quarter" idx="10"/>
          </p:nvPr>
        </p:nvSpPr>
        <p:spPr/>
        <p:txBody>
          <a:bodyPr/>
          <a:lstStyle/>
          <a:p>
            <a:r>
              <a:rPr lang="de-DE"/>
              <a:t>© Scaled Agile, Inc.</a:t>
            </a:r>
            <a:endParaRPr lang="en-US"/>
          </a:p>
        </p:txBody>
      </p:sp>
      <p:sp>
        <p:nvSpPr>
          <p:cNvPr id="7" name="Slide Number Placeholder 6">
            <a:extLst>
              <a:ext uri="{FF2B5EF4-FFF2-40B4-BE49-F238E27FC236}">
                <a16:creationId xmlns:a16="http://schemas.microsoft.com/office/drawing/2014/main" id="{74E46F08-1C2B-D549-AB83-DFB29C543D88}"/>
              </a:ext>
            </a:extLst>
          </p:cNvPr>
          <p:cNvSpPr>
            <a:spLocks noGrp="1"/>
          </p:cNvSpPr>
          <p:nvPr>
            <p:ph type="sldNum" sz="quarter" idx="11"/>
          </p:nvPr>
        </p:nvSpPr>
        <p:spPr/>
        <p:txBody>
          <a:bodyPr/>
          <a:lstStyle/>
          <a:p>
            <a:r>
              <a:rPr lang="en-US"/>
              <a:t>1 - </a:t>
            </a:r>
            <a:fld id="{F0EB2F42-7EB3-426A-AE0F-BE645EFDC311}" type="slidenum">
              <a:rPr lang="uk-UA" smtClean="0"/>
              <a:pPr/>
              <a:t>42</a:t>
            </a:fld>
            <a:endParaRPr lang="uk-UA"/>
          </a:p>
        </p:txBody>
      </p:sp>
    </p:spTree>
    <p:extLst>
      <p:ext uri="{BB962C8B-B14F-4D97-AF65-F5344CB8AC3E}">
        <p14:creationId xmlns:p14="http://schemas.microsoft.com/office/powerpoint/2010/main" val="2997995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220"/>
              </a:lnSpc>
            </a:pPr>
            <a:r>
              <a:rPr lang="en-US" sz="1400" dirty="0"/>
              <a:t>Scaled Agile’s role-based curriculum helps enterprises unlock business results with </a:t>
            </a:r>
            <a:r>
              <a:rPr lang="en-US" sz="1400" dirty="0" err="1"/>
              <a:t>SAFe</a:t>
            </a:r>
            <a:r>
              <a:rPr lang="en-US" sz="1400" dirty="0"/>
              <a:t>.</a:t>
            </a:r>
          </a:p>
          <a:p>
            <a:pPr algn="l">
              <a:lnSpc>
                <a:spcPts val="2220"/>
              </a:lnSpc>
            </a:pPr>
            <a:endParaRPr lang="en-US" sz="1400" dirty="0"/>
          </a:p>
          <a:p>
            <a:pPr algn="l">
              <a:lnSpc>
                <a:spcPts val="2220"/>
              </a:lnSpc>
            </a:pPr>
            <a:r>
              <a:rPr lang="en-US" sz="1400" dirty="0"/>
              <a:t>Each course is designed to help individuals maximize the value of their role within a </a:t>
            </a:r>
            <a:r>
              <a:rPr lang="en-US" sz="1400" dirty="0" err="1"/>
              <a:t>SAFe</a:t>
            </a:r>
            <a:r>
              <a:rPr lang="en-US" sz="1400" dirty="0"/>
              <a:t> organization, and help them advance throughout their career as they practice, consult, or train others in </a:t>
            </a:r>
            <a:r>
              <a:rPr lang="en-US" sz="1400" dirty="0" err="1"/>
              <a:t>SAFe</a:t>
            </a:r>
            <a:r>
              <a:rPr lang="en-US" sz="1400" dirty="0"/>
              <a:t>.</a:t>
            </a:r>
          </a:p>
          <a:p>
            <a:pPr algn="l">
              <a:lnSpc>
                <a:spcPts val="2220"/>
              </a:lnSpc>
            </a:pPr>
            <a:endParaRPr lang="en-US" sz="1400" dirty="0"/>
          </a:p>
          <a:p>
            <a:pPr algn="l">
              <a:lnSpc>
                <a:spcPts val="2220"/>
              </a:lnSpc>
            </a:pPr>
            <a:r>
              <a:rPr lang="en-US" sz="1400" b="1" dirty="0"/>
              <a:t>The result is higher-quality implementations, and greater stability for the organization</a:t>
            </a:r>
            <a:r>
              <a:rPr lang="en-US" sz="1400" dirty="0"/>
              <a:t>.</a:t>
            </a:r>
          </a:p>
          <a:p>
            <a:pPr algn="l"/>
            <a:endParaRPr lang="en-US" sz="1400"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43</a:t>
            </a:fld>
            <a:endParaRPr lang="en-US"/>
          </a:p>
        </p:txBody>
      </p:sp>
    </p:spTree>
    <p:extLst>
      <p:ext uri="{BB962C8B-B14F-4D97-AF65-F5344CB8AC3E}">
        <p14:creationId xmlns:p14="http://schemas.microsoft.com/office/powerpoint/2010/main" val="1353332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44</a:t>
            </a:fld>
            <a:endParaRPr lang="en-US"/>
          </a:p>
        </p:txBody>
      </p:sp>
    </p:spTree>
    <p:extLst>
      <p:ext uri="{BB962C8B-B14F-4D97-AF65-F5344CB8AC3E}">
        <p14:creationId xmlns:p14="http://schemas.microsoft.com/office/powerpoint/2010/main" val="36113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2924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45</a:t>
            </a:fld>
            <a:endParaRPr lang="en-US"/>
          </a:p>
        </p:txBody>
      </p:sp>
    </p:spTree>
    <p:extLst>
      <p:ext uri="{BB962C8B-B14F-4D97-AF65-F5344CB8AC3E}">
        <p14:creationId xmlns:p14="http://schemas.microsoft.com/office/powerpoint/2010/main" val="2145126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Trainer Guidance:</a:t>
            </a:r>
            <a:br>
              <a:rPr lang="en-GB" dirty="0"/>
            </a:br>
            <a:br>
              <a:rPr lang="en-GB" dirty="0"/>
            </a:br>
            <a:r>
              <a:rPr lang="en-GB" dirty="0"/>
              <a:t>So the questions arises as to where are we now? The data above would indicate that we are at, or past, the turning point. It ‘s astounding to witness that it seems to be easier for a digital company, like Tesla, to bring a software-based vehicle to market faster than all the might, money and accumulated knowledge of all car makers over the last 20 years. And look at Apple, now the largest watchmaker in the world by revenue. And the Apple Watch was only introduced in 2015!</a:t>
            </a:r>
            <a:br>
              <a:rPr lang="en-GB" dirty="0"/>
            </a:br>
            <a:br>
              <a:rPr lang="en-GB" dirty="0"/>
            </a:br>
            <a:r>
              <a:rPr lang="en-GB" dirty="0"/>
              <a:t>This means we are in the midst of a technological revolution that creates an existential crisis for some of the worlds largest and most valuable enterprises in insurance, trading, finance and banking, manufacturing, medical technology, aviation, automotive, consumer products, and the list goes on. It seems like every business MUST be a software business now.</a:t>
            </a:r>
          </a:p>
        </p:txBody>
      </p:sp>
    </p:spTree>
    <p:extLst>
      <p:ext uri="{BB962C8B-B14F-4D97-AF65-F5344CB8AC3E}">
        <p14:creationId xmlns:p14="http://schemas.microsoft.com/office/powerpoint/2010/main" val="333070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62" name="Rectangle 2"/>
          <p:cNvSpPr>
            <a:spLocks noGrp="1" noRot="1" noChangeAspect="1" noChangeArrowheads="1" noTextEdit="1"/>
          </p:cNvSpPr>
          <p:nvPr>
            <p:ph type="sldImg"/>
          </p:nvPr>
        </p:nvSpPr>
        <p:spPr>
          <a:xfrm>
            <a:off x="696913" y="971550"/>
            <a:ext cx="5508625" cy="3098800"/>
          </a:xfrm>
          <a:ln/>
        </p:spPr>
      </p:sp>
      <p:sp>
        <p:nvSpPr>
          <p:cNvPr id="2140163" name="Rectangle 3"/>
          <p:cNvSpPr>
            <a:spLocks noGrp="1" noChangeArrowheads="1"/>
          </p:cNvSpPr>
          <p:nvPr>
            <p:ph type="body" idx="1"/>
          </p:nvPr>
        </p:nvSpPr>
        <p:spPr>
          <a:xfrm>
            <a:off x="696912" y="4572000"/>
            <a:ext cx="5486400" cy="3600450"/>
          </a:xfrm>
        </p:spPr>
        <p:txBody>
          <a:bodyPr/>
          <a:lstStyle/>
          <a:p>
            <a:pPr marL="0" indent="0">
              <a:buNone/>
            </a:pPr>
            <a:r>
              <a:rPr lang="en-GB" b="1" dirty="0"/>
              <a:t>Trainer Guidance:</a:t>
            </a:r>
            <a:br>
              <a:rPr lang="en-GB" dirty="0"/>
            </a:br>
            <a:br>
              <a:rPr lang="en-GB" dirty="0"/>
            </a:br>
            <a:r>
              <a:rPr lang="en-GB" dirty="0"/>
              <a:t>In his analysis of this work and in his book, Project to Product, Kersten notes that with respect to production capital “The productivity of software delivery at enterprise organizations falls woefully behind that of the tech giants, and the digital transformations that should be turning the tide are failing to deliver business results.” This means that many large and successful enterprises today face an existential crisis, the distinctive competencies and massive tangible assets that got them there—distribution, real estate, manufacturing, retail, local banking </a:t>
            </a:r>
            <a:r>
              <a:rPr lang="en-GB" dirty="0" err="1"/>
              <a:t>centers</a:t>
            </a:r>
            <a:r>
              <a:rPr lang="en-GB" dirty="0"/>
              <a:t>, insurance agents—will not be adequate to assure survival in the digital age. But these leaders get it, so why is it so difficult to transform?</a:t>
            </a:r>
          </a:p>
        </p:txBody>
      </p:sp>
    </p:spTree>
    <p:extLst>
      <p:ext uri="{BB962C8B-B14F-4D97-AF65-F5344CB8AC3E}">
        <p14:creationId xmlns:p14="http://schemas.microsoft.com/office/powerpoint/2010/main" val="341806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62" name="Rectangle 2"/>
          <p:cNvSpPr>
            <a:spLocks noGrp="1" noRot="1" noChangeAspect="1" noChangeArrowheads="1" noTextEdit="1"/>
          </p:cNvSpPr>
          <p:nvPr>
            <p:ph type="sldImg"/>
          </p:nvPr>
        </p:nvSpPr>
        <p:spPr>
          <a:xfrm>
            <a:off x="696913" y="971550"/>
            <a:ext cx="5508625" cy="3098800"/>
          </a:xfrm>
          <a:ln/>
        </p:spPr>
      </p:sp>
      <p:sp>
        <p:nvSpPr>
          <p:cNvPr id="2140163" name="Rectangle 3"/>
          <p:cNvSpPr>
            <a:spLocks noGrp="1" noChangeArrowheads="1"/>
          </p:cNvSpPr>
          <p:nvPr>
            <p:ph type="body" idx="1"/>
          </p:nvPr>
        </p:nvSpPr>
        <p:spPr>
          <a:xfrm>
            <a:off x="696912" y="4572000"/>
            <a:ext cx="5486400" cy="3600450"/>
          </a:xfrm>
        </p:spPr>
        <p:txBody>
          <a:bodyPr/>
          <a:lstStyle/>
          <a:p>
            <a:pPr marL="0" indent="0">
              <a:buNone/>
            </a:pPr>
            <a:r>
              <a:rPr lang="en-GB" b="1" dirty="0"/>
              <a:t>Trainer Guidance:</a:t>
            </a:r>
            <a:br>
              <a:rPr lang="en-GB" dirty="0"/>
            </a:br>
            <a:br>
              <a:rPr lang="en-GB" dirty="0"/>
            </a:br>
            <a:r>
              <a:rPr lang="en-GB" dirty="0"/>
              <a:t>In his new book, </a:t>
            </a:r>
            <a:r>
              <a:rPr lang="en-US" dirty="0"/>
              <a:t>Accelerate: Building Strategic Agility for a Faster-Moving World</a:t>
            </a:r>
            <a:r>
              <a:rPr lang="en-GB" dirty="0"/>
              <a:t>, renowned author and Harvard researcher John Kotter (author of the breakthrough text Leading Change) notes that the culture and management paradigms associated with the past technological revolutions have built a legacy of inflexible hierarchies that are unable to adapt to modern challenges. The question is how do we make that transition?</a:t>
            </a:r>
          </a:p>
        </p:txBody>
      </p:sp>
    </p:spTree>
    <p:extLst>
      <p:ext uri="{BB962C8B-B14F-4D97-AF65-F5344CB8AC3E}">
        <p14:creationId xmlns:p14="http://schemas.microsoft.com/office/powerpoint/2010/main" val="604679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Trainer Guidance:</a:t>
            </a:r>
            <a:br>
              <a:rPr lang="en-US" dirty="0"/>
            </a:br>
            <a:br>
              <a:rPr lang="en-US" dirty="0"/>
            </a:br>
            <a:r>
              <a:rPr lang="en-US" dirty="0"/>
              <a:t>In Accelerate, Kotter illustrates that successful enterprises don’t start as large and cumbersome. Rather, they typically began as a fast-moving, adaptive network of motivated individuals aligned to a common vision and focused on the needs of their customers. Roles and reporting relationships are fluid, and people collaborate organically to identify customer needs, explore potential solutions, and deliver value in any way they can. In other words, it’s an adaptive ‘entrepreneurial network’ of people working towards a shared, customer-centric purpose</a:t>
            </a:r>
          </a:p>
        </p:txBody>
      </p:sp>
    </p:spTree>
    <p:extLst>
      <p:ext uri="{BB962C8B-B14F-4D97-AF65-F5344CB8AC3E}">
        <p14:creationId xmlns:p14="http://schemas.microsoft.com/office/powerpoint/2010/main" val="168592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 Guidance:</a:t>
            </a:r>
            <a:br>
              <a:rPr lang="en-GB" dirty="0"/>
            </a:br>
            <a:br>
              <a:rPr lang="en-GB" dirty="0"/>
            </a:br>
            <a:r>
              <a:rPr lang="en-GB" dirty="0"/>
              <a:t>As the enterprise succeeds, it naturally wants to expand on its success and grow. This means that individual responsibilities must become clearer to ensure that critical tasks are carried out. To add expertise, specialists are hired. Departments are created. Policies and procedures are established to ensure legality and compliance and to drive repeatable, cost-efficient operations. The business starts to organize by function. Silos begin to form. Meanwhile, operating in parallel, the network continues to seek new opportunities to deliver value.</a:t>
            </a:r>
          </a:p>
          <a:p>
            <a:endParaRPr lang="en-US" dirty="0"/>
          </a:p>
        </p:txBody>
      </p:sp>
    </p:spTree>
    <p:extLst>
      <p:ext uri="{BB962C8B-B14F-4D97-AF65-F5344CB8AC3E}">
        <p14:creationId xmlns:p14="http://schemas.microsoft.com/office/powerpoint/2010/main" val="3252249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8D1226-9B61-0345-ADB9-3607E8A72A03}"/>
              </a:ext>
            </a:extLst>
          </p:cNvPr>
          <p:cNvPicPr>
            <a:picLocks noChangeAspect="1"/>
          </p:cNvPicPr>
          <p:nvPr userDrawn="1"/>
        </p:nvPicPr>
        <p:blipFill>
          <a:blip r:embed="rId2"/>
          <a:srcRect/>
          <a:stretch/>
        </p:blipFill>
        <p:spPr>
          <a:xfrm>
            <a:off x="0" y="0"/>
            <a:ext cx="9144000" cy="5143500"/>
          </a:xfrm>
          <a:prstGeom prst="rect">
            <a:avLst/>
          </a:prstGeom>
        </p:spPr>
      </p:pic>
      <p:sp>
        <p:nvSpPr>
          <p:cNvPr id="10" name="Text Placeholder 5">
            <a:extLst>
              <a:ext uri="{FF2B5EF4-FFF2-40B4-BE49-F238E27FC236}">
                <a16:creationId xmlns:a16="http://schemas.microsoft.com/office/drawing/2014/main" id="{9E41C291-F22D-5143-A0CA-8B854BC2A600}"/>
              </a:ext>
            </a:extLst>
          </p:cNvPr>
          <p:cNvSpPr>
            <a:spLocks noGrp="1"/>
          </p:cNvSpPr>
          <p:nvPr>
            <p:ph type="body" sz="quarter" idx="12" hasCustomPrompt="1"/>
          </p:nvPr>
        </p:nvSpPr>
        <p:spPr>
          <a:xfrm>
            <a:off x="471843" y="4044258"/>
            <a:ext cx="506240" cy="269875"/>
          </a:xfrm>
        </p:spPr>
        <p:txBody>
          <a:bodyPr wrap="none" lIns="0" tIns="0" rIns="0" bIns="0" anchor="ctr">
            <a:noAutofit/>
          </a:bodyPr>
          <a:lstStyle>
            <a:lvl1pPr marL="6350" indent="0" algn="ctr">
              <a:buFontTx/>
              <a:buNone/>
              <a:defRPr sz="1500" b="1" i="0">
                <a:solidFill>
                  <a:schemeClr val="bg1"/>
                </a:solidFill>
                <a:latin typeface="Arial" panose="020B0604020202020204" pitchFamily="34" charset="0"/>
              </a:defRPr>
            </a:lvl1pPr>
            <a:lvl2pPr marL="352416" indent="0" algn="ctr">
              <a:buFontTx/>
              <a:buNone/>
              <a:defRPr sz="1000" b="0" i="0">
                <a:latin typeface="Arial" panose="020B0503020202020204" pitchFamily="34" charset="0"/>
              </a:defRPr>
            </a:lvl2pPr>
            <a:lvl3pPr marL="600060" indent="0" algn="ctr">
              <a:buFontTx/>
              <a:buNone/>
              <a:defRPr sz="1000" b="0" i="0">
                <a:latin typeface="Arial" panose="020B0503020202020204" pitchFamily="34" charset="0"/>
              </a:defRPr>
            </a:lvl3pPr>
            <a:lvl4pPr marL="600060" indent="0" algn="ctr">
              <a:buFontTx/>
              <a:buNone/>
              <a:defRPr sz="1000" b="0" i="0">
                <a:latin typeface="Arial" panose="020B0503020202020204" pitchFamily="34" charset="0"/>
              </a:defRPr>
            </a:lvl4pPr>
            <a:lvl5pPr marL="600060" indent="0" algn="ctr">
              <a:buFontTx/>
              <a:buNone/>
              <a:defRPr sz="1000" b="0" i="0">
                <a:latin typeface="Arial" panose="020B0503020202020204" pitchFamily="34" charset="0"/>
              </a:defRPr>
            </a:lvl5pPr>
          </a:lstStyle>
          <a:p>
            <a:pPr lvl="0"/>
            <a:r>
              <a:rPr lang="en-US" dirty="0"/>
              <a:t>0.0.0.0</a:t>
            </a:r>
          </a:p>
        </p:txBody>
      </p:sp>
      <p:sp>
        <p:nvSpPr>
          <p:cNvPr id="15" name="Text Placeholder 5">
            <a:extLst>
              <a:ext uri="{FF2B5EF4-FFF2-40B4-BE49-F238E27FC236}">
                <a16:creationId xmlns:a16="http://schemas.microsoft.com/office/drawing/2014/main" id="{751F615A-8E44-2B49-AD8A-F1466C2EC86C}"/>
              </a:ext>
            </a:extLst>
          </p:cNvPr>
          <p:cNvSpPr>
            <a:spLocks noGrp="1"/>
          </p:cNvSpPr>
          <p:nvPr>
            <p:ph type="body" sz="quarter" idx="11"/>
          </p:nvPr>
        </p:nvSpPr>
        <p:spPr>
          <a:xfrm>
            <a:off x="471843" y="2862116"/>
            <a:ext cx="4790769" cy="1030615"/>
          </a:xfrm>
        </p:spPr>
        <p:txBody>
          <a:bodyPr anchor="t">
            <a:noAutofit/>
          </a:bodyPr>
          <a:lstStyle>
            <a:lvl1pPr marL="0" indent="0">
              <a:lnSpc>
                <a:spcPct val="100000"/>
              </a:lnSpc>
              <a:buFontTx/>
              <a:buNone/>
              <a:defRPr sz="1200" b="0" i="0">
                <a:solidFill>
                  <a:schemeClr val="accent1">
                    <a:lumMod val="20000"/>
                    <a:lumOff val="80000"/>
                  </a:schemeClr>
                </a:solidFill>
                <a:latin typeface="Arial" panose="020B0604020202020204" pitchFamily="34" charset="0"/>
              </a:defRPr>
            </a:lvl1pPr>
            <a:lvl2pPr marL="352416" indent="0">
              <a:buFontTx/>
              <a:buNone/>
              <a:defRPr sz="1600"/>
            </a:lvl2pPr>
            <a:lvl3pPr marL="600060" indent="0">
              <a:buFontTx/>
              <a:buNone/>
              <a:defRPr sz="1600"/>
            </a:lvl3pPr>
            <a:lvl4pPr marL="600060" indent="0">
              <a:buFontTx/>
              <a:buNone/>
              <a:defRPr sz="1600"/>
            </a:lvl4pPr>
            <a:lvl5pPr marL="600060" indent="0">
              <a:buFontTx/>
              <a:buNone/>
              <a:defRPr sz="1600"/>
            </a:lvl5pPr>
          </a:lstStyle>
          <a:p>
            <a:pPr lvl="0"/>
            <a:r>
              <a:rPr lang="en-US" dirty="0"/>
              <a:t>Click to edit Master text styles</a:t>
            </a:r>
          </a:p>
        </p:txBody>
      </p:sp>
      <p:sp>
        <p:nvSpPr>
          <p:cNvPr id="13" name="Rectangle 4">
            <a:extLst>
              <a:ext uri="{FF2B5EF4-FFF2-40B4-BE49-F238E27FC236}">
                <a16:creationId xmlns:a16="http://schemas.microsoft.com/office/drawing/2014/main" id="{AAF4C313-963F-F041-A869-CF04E63B0486}"/>
              </a:ext>
            </a:extLst>
          </p:cNvPr>
          <p:cNvSpPr>
            <a:spLocks noGrp="1" noChangeArrowheads="1"/>
          </p:cNvSpPr>
          <p:nvPr>
            <p:ph type="subTitle" idx="1"/>
          </p:nvPr>
        </p:nvSpPr>
        <p:spPr>
          <a:xfrm>
            <a:off x="471844" y="2192914"/>
            <a:ext cx="4824941" cy="420243"/>
          </a:xfrm>
          <a:prstGeom prst="rect">
            <a:avLst/>
          </a:prstGeom>
          <a:solidFill>
            <a:schemeClr val="bg1">
              <a:alpha val="0"/>
            </a:schemeClr>
          </a:solidFill>
          <a:ln>
            <a:solidFill>
              <a:schemeClr val="bg1">
                <a:alpha val="0"/>
              </a:schemeClr>
            </a:solidFill>
          </a:ln>
          <a:effectLst/>
        </p:spPr>
        <p:txBody>
          <a:bodyPr wrap="square" lIns="0">
            <a:spAutoFit/>
          </a:bodyPr>
          <a:lstStyle>
            <a:lvl1pPr marL="9525" indent="0" algn="l" rtl="0" eaLnBrk="1" fontAlgn="base" hangingPunct="1">
              <a:spcBef>
                <a:spcPts val="0"/>
              </a:spcBef>
              <a:spcAft>
                <a:spcPts val="150"/>
              </a:spcAft>
              <a:buClr>
                <a:schemeClr val="tx2"/>
              </a:buClr>
              <a:buSzPct val="100000"/>
              <a:buFont typeface="Wingdings" pitchFamily="2" charset="2"/>
              <a:buNone/>
              <a:tabLst/>
              <a:defRPr lang="en-US" altLang="en-US" sz="2100" b="0" i="0" dirty="0">
                <a:solidFill>
                  <a:schemeClr val="accent1">
                    <a:lumMod val="20000"/>
                    <a:lumOff val="80000"/>
                  </a:schemeClr>
                </a:solidFill>
                <a:latin typeface="Arial" panose="020B0604020202020204" pitchFamily="34" charset="0"/>
                <a:ea typeface="+mn-ea"/>
                <a:cs typeface="+mn-cs"/>
              </a:defRPr>
            </a:lvl1pPr>
          </a:lstStyle>
          <a:p>
            <a:r>
              <a:rPr lang="en-US" altLang="en-US" dirty="0"/>
              <a:t>Click to edit Master subtitle style</a:t>
            </a:r>
          </a:p>
        </p:txBody>
      </p:sp>
      <p:sp>
        <p:nvSpPr>
          <p:cNvPr id="14" name="Rectangle 3">
            <a:extLst>
              <a:ext uri="{FF2B5EF4-FFF2-40B4-BE49-F238E27FC236}">
                <a16:creationId xmlns:a16="http://schemas.microsoft.com/office/drawing/2014/main" id="{84538FDD-CEEC-5447-BE4B-039A214617FC}"/>
              </a:ext>
            </a:extLst>
          </p:cNvPr>
          <p:cNvSpPr>
            <a:spLocks noGrp="1" noChangeArrowheads="1"/>
          </p:cNvSpPr>
          <p:nvPr>
            <p:ph type="ctrTitle" hasCustomPrompt="1"/>
          </p:nvPr>
        </p:nvSpPr>
        <p:spPr>
          <a:xfrm>
            <a:off x="471844" y="370703"/>
            <a:ext cx="5238020" cy="1662755"/>
          </a:xfrm>
          <a:prstGeom prst="rect">
            <a:avLst/>
          </a:prstGeom>
          <a:solidFill>
            <a:schemeClr val="bg1">
              <a:alpha val="0"/>
            </a:schemeClr>
          </a:solidFill>
          <a:ln>
            <a:solidFill>
              <a:schemeClr val="bg1">
                <a:alpha val="0"/>
              </a:schemeClr>
            </a:solidFill>
          </a:ln>
          <a:effectLst/>
        </p:spPr>
        <p:txBody>
          <a:bodyPr tIns="45720" anchor="b" anchorCtr="0">
            <a:normAutofit/>
          </a:bodyPr>
          <a:lstStyle>
            <a:lvl1pPr algn="l" rtl="0" eaLnBrk="1" fontAlgn="base" hangingPunct="1">
              <a:spcBef>
                <a:spcPct val="0"/>
              </a:spcBef>
              <a:spcAft>
                <a:spcPct val="0"/>
              </a:spcAft>
              <a:defRPr lang="en-US" altLang="en-US" sz="4500" b="1" i="0" dirty="0">
                <a:solidFill>
                  <a:schemeClr val="bg1"/>
                </a:solidFill>
                <a:latin typeface="Arial" panose="020B0604020202020204" pitchFamily="34" charset="0"/>
                <a:ea typeface="+mj-ea"/>
                <a:cs typeface="+mj-cs"/>
              </a:defRPr>
            </a:lvl1pPr>
          </a:lstStyle>
          <a:p>
            <a:r>
              <a:rPr lang="en-US" altLang="en-US" dirty="0"/>
              <a:t>Leading SAFe®</a:t>
            </a:r>
          </a:p>
        </p:txBody>
      </p:sp>
      <p:sp>
        <p:nvSpPr>
          <p:cNvPr id="7" name="Content Placeholder 6">
            <a:extLst>
              <a:ext uri="{FF2B5EF4-FFF2-40B4-BE49-F238E27FC236}">
                <a16:creationId xmlns:a16="http://schemas.microsoft.com/office/drawing/2014/main" id="{2F046908-E4C3-9D43-BE22-60FEB66CE787}"/>
              </a:ext>
            </a:extLst>
          </p:cNvPr>
          <p:cNvSpPr>
            <a:spLocks noGrp="1"/>
          </p:cNvSpPr>
          <p:nvPr>
            <p:ph sz="quarter" idx="13"/>
          </p:nvPr>
        </p:nvSpPr>
        <p:spPr>
          <a:xfrm>
            <a:off x="5546038" y="2489492"/>
            <a:ext cx="1358003" cy="1403239"/>
          </a:xfrm>
        </p:spPr>
        <p:txBody>
          <a:bodyPr anchor="ctr"/>
          <a:lstStyle>
            <a:lvl1pPr marL="0" indent="0" algn="ctr">
              <a:buNone/>
              <a:defRPr/>
            </a:lvl1pPr>
          </a:lstStyle>
          <a:p>
            <a:pPr lvl="0"/>
            <a:endParaRPr lang="en-US" dirty="0"/>
          </a:p>
        </p:txBody>
      </p:sp>
    </p:spTree>
    <p:extLst>
      <p:ext uri="{BB962C8B-B14F-4D97-AF65-F5344CB8AC3E}">
        <p14:creationId xmlns:p14="http://schemas.microsoft.com/office/powerpoint/2010/main" val="137223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Color 04">
    <p:spTree>
      <p:nvGrpSpPr>
        <p:cNvPr id="1" name=""/>
        <p:cNvGrpSpPr/>
        <p:nvPr/>
      </p:nvGrpSpPr>
      <p:grpSpPr>
        <a:xfrm>
          <a:off x="0" y="0"/>
          <a:ext cx="0" cy="0"/>
          <a:chOff x="0" y="0"/>
          <a:chExt cx="0" cy="0"/>
        </a:xfrm>
      </p:grpSpPr>
      <p:pic>
        <p:nvPicPr>
          <p:cNvPr id="3" name="Picture 2" descr="4.5-PPTBackgrounds_Blue-patter-Full-Screen.png">
            <a:extLst>
              <a:ext uri="{FF2B5EF4-FFF2-40B4-BE49-F238E27FC236}">
                <a16:creationId xmlns:a16="http://schemas.microsoft.com/office/drawing/2014/main" id="{E498B519-48C8-7743-BFF1-3A1C0A37A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68383" cy="5157216"/>
          </a:xfrm>
          <a:prstGeom prst="rect">
            <a:avLst/>
          </a:prstGeom>
        </p:spPr>
      </p:pic>
      <p:sp>
        <p:nvSpPr>
          <p:cNvPr id="4" name="TextBox 3">
            <a:extLst>
              <a:ext uri="{FF2B5EF4-FFF2-40B4-BE49-F238E27FC236}">
                <a16:creationId xmlns:a16="http://schemas.microsoft.com/office/drawing/2014/main" id="{9FE6A41D-DBC9-E74A-9454-9FE7A51D6705}"/>
              </a:ext>
            </a:extLst>
          </p:cNvPr>
          <p:cNvSpPr txBox="1"/>
          <p:nvPr userDrawn="1"/>
        </p:nvSpPr>
        <p:spPr>
          <a:xfrm>
            <a:off x="1509160" y="4904100"/>
            <a:ext cx="1310822" cy="184666"/>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Arial"/>
              </a:rPr>
              <a:t>© Scaled Agile, Inc. </a:t>
            </a:r>
          </a:p>
        </p:txBody>
      </p:sp>
      <p:pic>
        <p:nvPicPr>
          <p:cNvPr id="5" name="Picture 4" descr="PPT-sized.png">
            <a:extLst>
              <a:ext uri="{FF2B5EF4-FFF2-40B4-BE49-F238E27FC236}">
                <a16:creationId xmlns:a16="http://schemas.microsoft.com/office/drawing/2014/main" id="{D41B94E0-ABDA-D34C-B366-F1FEE4EB7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61" y="4934418"/>
            <a:ext cx="1117600" cy="127127"/>
          </a:xfrm>
          <a:prstGeom prst="rect">
            <a:avLst/>
          </a:prstGeom>
        </p:spPr>
      </p:pic>
      <p:sp>
        <p:nvSpPr>
          <p:cNvPr id="2" name="Title 1">
            <a:extLst>
              <a:ext uri="{FF2B5EF4-FFF2-40B4-BE49-F238E27FC236}">
                <a16:creationId xmlns:a16="http://schemas.microsoft.com/office/drawing/2014/main" id="{C0994532-40EF-AC46-B920-9170A3C231F1}"/>
              </a:ext>
            </a:extLst>
          </p:cNvPr>
          <p:cNvSpPr>
            <a:spLocks noGrp="1"/>
          </p:cNvSpPr>
          <p:nvPr>
            <p:ph type="title"/>
          </p:nvPr>
        </p:nvSpPr>
        <p:spPr>
          <a:xfrm>
            <a:off x="426462" y="837869"/>
            <a:ext cx="8366810" cy="1245497"/>
          </a:xfrm>
          <a:prstGeom prst="rect">
            <a:avLst/>
          </a:prstGeom>
        </p:spPr>
        <p:txBody>
          <a:bodyPr wrap="square" lIns="0" tIns="0" rIns="0" bIns="0" anchor="b">
            <a:normAutofit/>
          </a:bodyPr>
          <a:lstStyle>
            <a:lvl1pPr marL="0" algn="ctr" defTabSz="914378" rtl="0" eaLnBrk="1" latinLnBrk="0" hangingPunct="1">
              <a:lnSpc>
                <a:spcPct val="100000"/>
              </a:lnSpc>
              <a:defRPr lang="en-US" sz="2700" b="1" i="0" kern="1200" dirty="0">
                <a:solidFill>
                  <a:schemeClr val="bg1"/>
                </a:solidFill>
                <a:latin typeface="Arial" panose="020B0604020202020204" pitchFamily="34" charset="0"/>
                <a:ea typeface="+mn-ea"/>
                <a:cs typeface="+mn-cs"/>
              </a:defRPr>
            </a:lvl1pPr>
          </a:lstStyle>
          <a:p>
            <a:r>
              <a:rPr lang="en-US" dirty="0"/>
              <a:t>Click to edit Master title</a:t>
            </a:r>
          </a:p>
        </p:txBody>
      </p:sp>
      <p:sp>
        <p:nvSpPr>
          <p:cNvPr id="6" name="Slide Number Placeholder 5">
            <a:extLst>
              <a:ext uri="{FF2B5EF4-FFF2-40B4-BE49-F238E27FC236}">
                <a16:creationId xmlns:a16="http://schemas.microsoft.com/office/drawing/2014/main" id="{656F2C40-51CD-464D-BBC0-12B84580DE62}"/>
              </a:ext>
            </a:extLst>
          </p:cNvPr>
          <p:cNvSpPr>
            <a:spLocks noGrp="1"/>
          </p:cNvSpPr>
          <p:nvPr>
            <p:ph type="sldNum" sz="quarter" idx="11"/>
          </p:nvPr>
        </p:nvSpPr>
        <p:spPr/>
        <p:txBody>
          <a:bodyPr/>
          <a:lstStyle>
            <a:lvl1pPr>
              <a:defRPr>
                <a:solidFill>
                  <a:schemeClr val="bg1"/>
                </a:solidFill>
              </a:defRPr>
            </a:lvl1pPr>
          </a:lstStyle>
          <a:p>
            <a:fld id="{46FDB4EE-536A-4449-BF24-E81C662A4DA7}" type="slidenum">
              <a:rPr lang="en-US" smtClean="0"/>
              <a:pPr/>
              <a:t>‹#›</a:t>
            </a:fld>
            <a:endParaRPr lang="en-US"/>
          </a:p>
        </p:txBody>
      </p:sp>
      <p:sp>
        <p:nvSpPr>
          <p:cNvPr id="8" name="Content Placeholder 7">
            <a:extLst>
              <a:ext uri="{FF2B5EF4-FFF2-40B4-BE49-F238E27FC236}">
                <a16:creationId xmlns:a16="http://schemas.microsoft.com/office/drawing/2014/main" id="{082BF8D7-8F68-E84F-AE55-D6AC174A27E1}"/>
              </a:ext>
            </a:extLst>
          </p:cNvPr>
          <p:cNvSpPr>
            <a:spLocks noGrp="1"/>
          </p:cNvSpPr>
          <p:nvPr>
            <p:ph sz="quarter" idx="12"/>
          </p:nvPr>
        </p:nvSpPr>
        <p:spPr>
          <a:xfrm>
            <a:off x="426244" y="2338864"/>
            <a:ext cx="8366522" cy="2237185"/>
          </a:xfrm>
        </p:spPr>
        <p:txBody>
          <a:bodyPr lIns="0" tIns="0" rIns="0" bIns="0"/>
          <a:lstStyle>
            <a:lvl1pPr marL="0" indent="0" algn="ctr">
              <a:lnSpc>
                <a:spcPct val="150000"/>
              </a:lnSpc>
              <a:buNone/>
              <a:defRPr>
                <a:solidFill>
                  <a:schemeClr val="bg1"/>
                </a:solidFill>
              </a:defRPr>
            </a:lvl1pPr>
            <a:lvl2pPr marL="352425" indent="0" algn="ctr">
              <a:buNone/>
              <a:defRPr>
                <a:solidFill>
                  <a:schemeClr val="bg1"/>
                </a:solidFill>
              </a:defRPr>
            </a:lvl2pPr>
            <a:lvl3pPr marL="685800" indent="0" algn="ctr">
              <a:buNone/>
              <a:defRPr>
                <a:solidFill>
                  <a:schemeClr val="bg1"/>
                </a:solidFill>
              </a:defRPr>
            </a:lvl3pPr>
            <a:lvl4pPr marL="581011" indent="0" algn="ctr">
              <a:buNone/>
              <a:defRPr>
                <a:solidFill>
                  <a:schemeClr val="bg1"/>
                </a:solidFill>
              </a:defRPr>
            </a:lvl4pPr>
            <a:lvl5pPr marL="1371600" indent="0" algn="ctr">
              <a:buNone/>
              <a:defRPr>
                <a:solidFill>
                  <a:schemeClr val="bg1"/>
                </a:solidFill>
              </a:defRPr>
            </a:lvl5pPr>
          </a:lstStyle>
          <a:p>
            <a:pPr lvl="0"/>
            <a:r>
              <a:rPr lang="en-US" dirty="0"/>
              <a:t>Click to edit Master text</a:t>
            </a:r>
          </a:p>
        </p:txBody>
      </p:sp>
      <p:cxnSp>
        <p:nvCxnSpPr>
          <p:cNvPr id="10" name="Straight Connector 9">
            <a:extLst>
              <a:ext uri="{FF2B5EF4-FFF2-40B4-BE49-F238E27FC236}">
                <a16:creationId xmlns:a16="http://schemas.microsoft.com/office/drawing/2014/main" id="{49FDCEA4-43C7-7542-8B14-759DE045433C}"/>
              </a:ext>
            </a:extLst>
          </p:cNvPr>
          <p:cNvCxnSpPr>
            <a:cxnSpLocks/>
          </p:cNvCxnSpPr>
          <p:nvPr userDrawn="1"/>
        </p:nvCxnSpPr>
        <p:spPr>
          <a:xfrm>
            <a:off x="426244" y="2269998"/>
            <a:ext cx="8366522"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8721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tivities 01-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0" y="0"/>
            <a:ext cx="9152364"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89806" y="1038226"/>
            <a:ext cx="8539869" cy="3527051"/>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pic>
        <p:nvPicPr>
          <p:cNvPr id="17" name="Picture 16">
            <a:extLst>
              <a:ext uri="{FF2B5EF4-FFF2-40B4-BE49-F238E27FC236}">
                <a16:creationId xmlns:a16="http://schemas.microsoft.com/office/drawing/2014/main" id="{84649797-1499-F143-9094-3A50A4CFD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sp>
        <p:nvSpPr>
          <p:cNvPr id="19" name="Text Placeholder 18">
            <a:extLst>
              <a:ext uri="{FF2B5EF4-FFF2-40B4-BE49-F238E27FC236}">
                <a16:creationId xmlns:a16="http://schemas.microsoft.com/office/drawing/2014/main" id="{F90AD724-0D8E-4E46-92A8-1616096668F1}"/>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25" name="Text Placeholder 16">
            <a:extLst>
              <a:ext uri="{FF2B5EF4-FFF2-40B4-BE49-F238E27FC236}">
                <a16:creationId xmlns:a16="http://schemas.microsoft.com/office/drawing/2014/main" id="{9A018F66-BCDA-1248-9FB5-62B6B744EBAC}"/>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  </a:t>
            </a:r>
          </a:p>
        </p:txBody>
      </p:sp>
      <p:sp>
        <p:nvSpPr>
          <p:cNvPr id="9" name="Picture Placeholder 3">
            <a:extLst>
              <a:ext uri="{FF2B5EF4-FFF2-40B4-BE49-F238E27FC236}">
                <a16:creationId xmlns:a16="http://schemas.microsoft.com/office/drawing/2014/main" id="{24224FD4-665B-254F-B425-6E5CE7798524}"/>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7"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2" name="Slide Number Placeholder 1">
            <a:extLst>
              <a:ext uri="{FF2B5EF4-FFF2-40B4-BE49-F238E27FC236}">
                <a16:creationId xmlns:a16="http://schemas.microsoft.com/office/drawing/2014/main" id="{9BAFB250-073E-5745-8AC9-A9FBBE457094}"/>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054216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tivities 01-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3767" y="145634"/>
            <a:ext cx="633302" cy="633302"/>
          </a:xfrm>
          <a:prstGeom prst="rect">
            <a:avLst/>
          </a:prstGeom>
        </p:spPr>
      </p:pic>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sp>
        <p:nvSpPr>
          <p:cNvPr id="17" name="Content Placeholder 5">
            <a:extLst>
              <a:ext uri="{FF2B5EF4-FFF2-40B4-BE49-F238E27FC236}">
                <a16:creationId xmlns:a16="http://schemas.microsoft.com/office/drawing/2014/main" id="{87BBCE48-D3E1-9049-8484-2871699F5C42}"/>
              </a:ext>
            </a:extLst>
          </p:cNvPr>
          <p:cNvSpPr>
            <a:spLocks noGrp="1"/>
          </p:cNvSpPr>
          <p:nvPr>
            <p:ph sz="quarter" idx="27"/>
          </p:nvPr>
        </p:nvSpPr>
        <p:spPr>
          <a:xfrm>
            <a:off x="289806" y="1038226"/>
            <a:ext cx="8539869" cy="3527051"/>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6"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7672477"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7509058"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sp>
        <p:nvSpPr>
          <p:cNvPr id="19" name="Picture Placeholder 3">
            <a:extLst>
              <a:ext uri="{FF2B5EF4-FFF2-40B4-BE49-F238E27FC236}">
                <a16:creationId xmlns:a16="http://schemas.microsoft.com/office/drawing/2014/main" id="{86BB4F04-D5E6-1441-8233-8D6A26DC7136}"/>
              </a:ext>
            </a:extLst>
          </p:cNvPr>
          <p:cNvSpPr>
            <a:spLocks noGrp="1"/>
          </p:cNvSpPr>
          <p:nvPr>
            <p:ph type="pic" sz="quarter" idx="28"/>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F8AD02FF-EA01-3F4D-912A-7102800E6AFD}"/>
              </a:ext>
            </a:extLst>
          </p:cNvPr>
          <p:cNvSpPr>
            <a:spLocks noGrp="1"/>
          </p:cNvSpPr>
          <p:nvPr>
            <p:ph type="sldNum" sz="quarter" idx="29"/>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333888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tivities 02-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89806" y="1038226"/>
            <a:ext cx="4215519" cy="373619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7"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  </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4587478" y="1038226"/>
            <a:ext cx="4232672" cy="3232118"/>
          </a:xfrm>
        </p:spPr>
        <p:txBody>
          <a:bodyPr/>
          <a:lstStyle>
            <a:lvl1pPr>
              <a:defRPr/>
            </a:lvl1pPr>
            <a:lvl2pPr>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6" name="Picture Placeholder 3">
            <a:extLst>
              <a:ext uri="{FF2B5EF4-FFF2-40B4-BE49-F238E27FC236}">
                <a16:creationId xmlns:a16="http://schemas.microsoft.com/office/drawing/2014/main" id="{81F0DCAA-0987-3A4B-BFF1-8C1C3DD7011A}"/>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D9FA88A9-B33F-3640-8568-FC3E9D40EFB1}"/>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715329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tivities 02-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89806" y="1038226"/>
            <a:ext cx="4215519" cy="373619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7"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3767" y="145634"/>
            <a:ext cx="633302" cy="633302"/>
          </a:xfrm>
          <a:prstGeom prst="rect">
            <a:avLst/>
          </a:prstGeom>
        </p:spPr>
      </p:pic>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7672477"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7509058"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4587478" y="1038226"/>
            <a:ext cx="4232672" cy="3736181"/>
          </a:xfrm>
        </p:spPr>
        <p:txBody>
          <a:bodyPr/>
          <a:lstStyle>
            <a:lvl1pPr>
              <a:defRPr/>
            </a:lvl1pPr>
            <a:lvl2pPr>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9" name="Picture Placeholder 3">
            <a:extLst>
              <a:ext uri="{FF2B5EF4-FFF2-40B4-BE49-F238E27FC236}">
                <a16:creationId xmlns:a16="http://schemas.microsoft.com/office/drawing/2014/main" id="{C581B598-82EE-E24D-BAF1-7EF44221880A}"/>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F9DB2835-CCAD-FD4F-B4A8-E56722AD43B5}"/>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670765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tivities 03-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89806" y="1038226"/>
            <a:ext cx="5946025" cy="373619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7"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  </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6348952" y="1038226"/>
            <a:ext cx="2471198" cy="3736181"/>
          </a:xfrm>
        </p:spPr>
        <p:txBody>
          <a:bodyPr/>
          <a:lstStyle>
            <a:lvl1pPr>
              <a:defRPr/>
            </a:lvl1pPr>
            <a:lvl2pPr>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5" name="Picture Placeholder 3">
            <a:extLst>
              <a:ext uri="{FF2B5EF4-FFF2-40B4-BE49-F238E27FC236}">
                <a16:creationId xmlns:a16="http://schemas.microsoft.com/office/drawing/2014/main" id="{BBAA66C8-7CB3-F548-8B65-DEA1A9066B76}"/>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56B60E60-2D22-854A-8B58-54D4713A76C8}"/>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20379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tivities 03-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89806" y="1038226"/>
            <a:ext cx="5946025" cy="373619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7"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3767" y="145634"/>
            <a:ext cx="633302" cy="633302"/>
          </a:xfrm>
          <a:prstGeom prst="rect">
            <a:avLst/>
          </a:prstGeom>
        </p:spPr>
      </p:pic>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7672477"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7509058"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6348952" y="1038226"/>
            <a:ext cx="2471198" cy="3736181"/>
          </a:xfrm>
        </p:spPr>
        <p:txBody>
          <a:bodyPr/>
          <a:lstStyle>
            <a:lvl1pPr>
              <a:defRPr/>
            </a:lvl1pPr>
            <a:lvl2pPr>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9" name="Picture Placeholder 3">
            <a:extLst>
              <a:ext uri="{FF2B5EF4-FFF2-40B4-BE49-F238E27FC236}">
                <a16:creationId xmlns:a16="http://schemas.microsoft.com/office/drawing/2014/main" id="{99740C1D-39A3-5140-9E43-27A91388AC72}"/>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E59C08DC-8765-FA43-BA16-56831E0D5EA5}"/>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542476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tivities 04-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89806" y="1038226"/>
            <a:ext cx="6617686" cy="373619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7"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  </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7027682" y="1038226"/>
            <a:ext cx="1792467" cy="3736199"/>
          </a:xfrm>
        </p:spPr>
        <p:txBody>
          <a:bodyPr/>
          <a:lstStyle>
            <a:lvl1pPr>
              <a:defRPr/>
            </a:lvl1pPr>
            <a:lvl2pPr>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5" name="Picture Placeholder 3">
            <a:extLst>
              <a:ext uri="{FF2B5EF4-FFF2-40B4-BE49-F238E27FC236}">
                <a16:creationId xmlns:a16="http://schemas.microsoft.com/office/drawing/2014/main" id="{589CF0E6-2C23-9D45-8E7C-EB1F946E51C3}"/>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BE1C1173-E4F8-104B-B76C-F5F391F92895}"/>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759336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tivities 04-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89806" y="1038226"/>
            <a:ext cx="6617686" cy="373619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7"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3767" y="145634"/>
            <a:ext cx="633302" cy="633302"/>
          </a:xfrm>
          <a:prstGeom prst="rect">
            <a:avLst/>
          </a:prstGeom>
        </p:spPr>
      </p:pic>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7672477"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7509058"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7027682" y="1038226"/>
            <a:ext cx="1792467" cy="3736199"/>
          </a:xfrm>
        </p:spPr>
        <p:txBody>
          <a:bodyPr/>
          <a:lstStyle>
            <a:lvl1pPr marL="0" indent="0">
              <a:buNone/>
              <a:defRPr/>
            </a:lvl1pPr>
            <a:lvl2pPr>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9" name="Picture Placeholder 3">
            <a:extLst>
              <a:ext uri="{FF2B5EF4-FFF2-40B4-BE49-F238E27FC236}">
                <a16:creationId xmlns:a16="http://schemas.microsoft.com/office/drawing/2014/main" id="{25713D77-D8AA-A34D-BBEC-7409631B9B14}"/>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3F6F93F6-84BE-6F40-AB47-768DED188ABC}"/>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96558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tivities 05-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sp>
        <p:nvSpPr>
          <p:cNvPr id="15" name="Content Placeholder 4">
            <a:extLst>
              <a:ext uri="{FF2B5EF4-FFF2-40B4-BE49-F238E27FC236}">
                <a16:creationId xmlns:a16="http://schemas.microsoft.com/office/drawing/2014/main" id="{A2D7ACE6-E166-7148-A938-06AA809A1596}"/>
              </a:ext>
            </a:extLst>
          </p:cNvPr>
          <p:cNvSpPr>
            <a:spLocks noGrp="1"/>
          </p:cNvSpPr>
          <p:nvPr>
            <p:ph sz="quarter" idx="10"/>
          </p:nvPr>
        </p:nvSpPr>
        <p:spPr>
          <a:xfrm>
            <a:off x="393700" y="2899677"/>
            <a:ext cx="8397552" cy="1834249"/>
          </a:xfrm>
        </p:spPr>
        <p:txBody>
          <a:bodyPr>
            <a:normAutofit/>
          </a:bodyPr>
          <a:lstStyle>
            <a:lvl1pPr>
              <a:lnSpc>
                <a:spcPct val="110000"/>
              </a:lnSpc>
              <a:defRPr/>
            </a:lvl1pPr>
            <a:lvl2pPr>
              <a:lnSpc>
                <a:spcPct val="110000"/>
              </a:lnSpc>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6" name="Text Placeholder 3">
            <a:extLst>
              <a:ext uri="{FF2B5EF4-FFF2-40B4-BE49-F238E27FC236}">
                <a16:creationId xmlns:a16="http://schemas.microsoft.com/office/drawing/2014/main" id="{65D9DA79-E4D7-9043-A269-507299FE1189}"/>
              </a:ext>
            </a:extLst>
          </p:cNvPr>
          <p:cNvSpPr>
            <a:spLocks noGrp="1"/>
          </p:cNvSpPr>
          <p:nvPr>
            <p:ph idx="1"/>
          </p:nvPr>
        </p:nvSpPr>
        <p:spPr>
          <a:xfrm>
            <a:off x="395720" y="837844"/>
            <a:ext cx="8397552" cy="1885185"/>
          </a:xfrm>
          <a:prstGeom prst="rect">
            <a:avLst/>
          </a:prstGeom>
        </p:spPr>
        <p:txBody>
          <a:bodyPr vert="horz" lIns="91440" tIns="45720" rIns="91440" bIns="45720" rtlCol="0">
            <a:normAutofit/>
          </a:bodyPr>
          <a:lstStyle>
            <a:lvl1pPr>
              <a:lnSpc>
                <a:spcPct val="110000"/>
              </a:lnSpc>
              <a:defRPr/>
            </a:lvl1pPr>
            <a:lvl2pPr>
              <a:lnSpc>
                <a:spcPct val="110000"/>
              </a:lnSpc>
              <a:defRPr/>
            </a:lvl2pPr>
            <a:lvl3pPr>
              <a:lnSpc>
                <a:spcPct val="110000"/>
              </a:lnSpc>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  </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7"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3" name="Picture Placeholder 3">
            <a:extLst>
              <a:ext uri="{FF2B5EF4-FFF2-40B4-BE49-F238E27FC236}">
                <a16:creationId xmlns:a16="http://schemas.microsoft.com/office/drawing/2014/main" id="{F83C437F-A75E-8141-88F5-389276F2C9ED}"/>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E482053E-CCA2-E940-866B-F0A936D8D8FD}"/>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781373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sson Title">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54B63924-1E04-FF44-BC5E-C1B2D46FF6D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ext Placeholder 5">
            <a:extLst>
              <a:ext uri="{FF2B5EF4-FFF2-40B4-BE49-F238E27FC236}">
                <a16:creationId xmlns:a16="http://schemas.microsoft.com/office/drawing/2014/main" id="{104401A2-7032-BF47-B480-7A4D722F0C18}"/>
              </a:ext>
            </a:extLst>
          </p:cNvPr>
          <p:cNvSpPr>
            <a:spLocks noGrp="1"/>
          </p:cNvSpPr>
          <p:nvPr>
            <p:ph type="body" sz="quarter" idx="11"/>
          </p:nvPr>
        </p:nvSpPr>
        <p:spPr>
          <a:xfrm>
            <a:off x="393868" y="2385251"/>
            <a:ext cx="4254332" cy="1030615"/>
          </a:xfrm>
        </p:spPr>
        <p:txBody>
          <a:bodyPr anchor="t">
            <a:noAutofit/>
          </a:bodyPr>
          <a:lstStyle>
            <a:lvl1pPr marL="6350" indent="0">
              <a:lnSpc>
                <a:spcPct val="100000"/>
              </a:lnSpc>
              <a:buFontTx/>
              <a:buNone/>
              <a:defRPr sz="1200" b="0" i="0">
                <a:solidFill>
                  <a:schemeClr val="accent1">
                    <a:lumMod val="20000"/>
                    <a:lumOff val="80000"/>
                  </a:schemeClr>
                </a:solidFill>
                <a:latin typeface="Arial" panose="020B0604020202020204" pitchFamily="34" charset="0"/>
              </a:defRPr>
            </a:lvl1pPr>
            <a:lvl2pPr marL="352416" indent="0">
              <a:buFontTx/>
              <a:buNone/>
              <a:defRPr sz="1600"/>
            </a:lvl2pPr>
            <a:lvl3pPr marL="600060" indent="0">
              <a:buFontTx/>
              <a:buNone/>
              <a:defRPr sz="1600"/>
            </a:lvl3pPr>
            <a:lvl4pPr marL="600060" indent="0">
              <a:buFontTx/>
              <a:buNone/>
              <a:defRPr sz="1600"/>
            </a:lvl4pPr>
            <a:lvl5pPr marL="600060" indent="0">
              <a:buFontTx/>
              <a:buNone/>
              <a:defRPr sz="1600"/>
            </a:lvl5pPr>
          </a:lstStyle>
          <a:p>
            <a:pPr lvl="0"/>
            <a:r>
              <a:rPr lang="en-US" dirty="0"/>
              <a:t>Click to edit Master text styles</a:t>
            </a:r>
          </a:p>
        </p:txBody>
      </p:sp>
      <p:sp>
        <p:nvSpPr>
          <p:cNvPr id="5124" name="Rectangle 4"/>
          <p:cNvSpPr>
            <a:spLocks noGrp="1" noChangeArrowheads="1"/>
          </p:cNvSpPr>
          <p:nvPr>
            <p:ph type="subTitle" idx="1" hasCustomPrompt="1"/>
          </p:nvPr>
        </p:nvSpPr>
        <p:spPr>
          <a:xfrm>
            <a:off x="471843" y="1284427"/>
            <a:ext cx="5030260" cy="1030615"/>
          </a:xfrm>
          <a:prstGeom prst="rect">
            <a:avLst/>
          </a:prstGeom>
          <a:solidFill>
            <a:schemeClr val="bg1">
              <a:alpha val="0"/>
            </a:schemeClr>
          </a:solidFill>
          <a:ln>
            <a:solidFill>
              <a:schemeClr val="bg1">
                <a:alpha val="0"/>
              </a:schemeClr>
            </a:solidFill>
          </a:ln>
          <a:effectLst/>
        </p:spPr>
        <p:txBody>
          <a:bodyPr lIns="0">
            <a:noAutofit/>
          </a:bodyPr>
          <a:lstStyle>
            <a:lvl1pPr marL="9525" indent="0" algn="l" rtl="0" eaLnBrk="1" fontAlgn="base" hangingPunct="1">
              <a:spcBef>
                <a:spcPts val="0"/>
              </a:spcBef>
              <a:spcAft>
                <a:spcPts val="150"/>
              </a:spcAft>
              <a:buClr>
                <a:schemeClr val="tx2"/>
              </a:buClr>
              <a:buSzPct val="100000"/>
              <a:buFont typeface="Wingdings" pitchFamily="2" charset="2"/>
              <a:buNone/>
              <a:tabLst/>
              <a:defRPr lang="en-US" altLang="en-US" sz="2700" b="1" i="0" dirty="0">
                <a:solidFill>
                  <a:schemeClr val="bg1"/>
                </a:solidFill>
                <a:latin typeface="Arial" panose="020B0604020202020204" pitchFamily="34" charset="0"/>
                <a:ea typeface="+mn-ea"/>
                <a:cs typeface="+mn-cs"/>
              </a:defRPr>
            </a:lvl1pPr>
          </a:lstStyle>
          <a:p>
            <a:r>
              <a:rPr lang="en-US" altLang="en-US" dirty="0"/>
              <a:t>Lesson Name</a:t>
            </a:r>
          </a:p>
        </p:txBody>
      </p:sp>
      <p:sp>
        <p:nvSpPr>
          <p:cNvPr id="5123" name="Rectangle 3"/>
          <p:cNvSpPr>
            <a:spLocks noGrp="1" noChangeArrowheads="1"/>
          </p:cNvSpPr>
          <p:nvPr>
            <p:ph type="ctrTitle" hasCustomPrompt="1"/>
          </p:nvPr>
        </p:nvSpPr>
        <p:spPr>
          <a:xfrm>
            <a:off x="471844" y="10128"/>
            <a:ext cx="5030260" cy="1204090"/>
          </a:xfrm>
          <a:prstGeom prst="rect">
            <a:avLst/>
          </a:prstGeo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3000" b="1" i="0" dirty="0">
                <a:solidFill>
                  <a:schemeClr val="accent3"/>
                </a:solidFill>
                <a:latin typeface="Arial" panose="020B0604020202020204" pitchFamily="34" charset="0"/>
                <a:ea typeface="+mj-ea"/>
                <a:cs typeface="+mj-cs"/>
              </a:defRPr>
            </a:lvl1pPr>
          </a:lstStyle>
          <a:p>
            <a:r>
              <a:rPr lang="en-US" altLang="en-US" dirty="0"/>
              <a:t>Lesson #</a:t>
            </a:r>
          </a:p>
        </p:txBody>
      </p:sp>
      <p:sp>
        <p:nvSpPr>
          <p:cNvPr id="4" name="Content Placeholder 3">
            <a:extLst>
              <a:ext uri="{FF2B5EF4-FFF2-40B4-BE49-F238E27FC236}">
                <a16:creationId xmlns:a16="http://schemas.microsoft.com/office/drawing/2014/main" id="{C43C92AE-A62E-184E-9109-174B8BAC0500}"/>
              </a:ext>
            </a:extLst>
          </p:cNvPr>
          <p:cNvSpPr>
            <a:spLocks noGrp="1"/>
          </p:cNvSpPr>
          <p:nvPr>
            <p:ph sz="quarter" idx="12"/>
          </p:nvPr>
        </p:nvSpPr>
        <p:spPr>
          <a:xfrm>
            <a:off x="5502103" y="2900558"/>
            <a:ext cx="1527928" cy="1491753"/>
          </a:xfrm>
        </p:spPr>
        <p:txBody>
          <a:bodyPr anchor="ctr"/>
          <a:lstStyle>
            <a:lvl1pPr marL="0" indent="0" algn="ctr">
              <a:buNone/>
              <a:defRPr/>
            </a:lvl1pPr>
          </a:lstStyle>
          <a:p>
            <a:pPr lvl="0"/>
            <a:endParaRPr lang="en-US" dirty="0"/>
          </a:p>
        </p:txBody>
      </p:sp>
    </p:spTree>
    <p:extLst>
      <p:ext uri="{BB962C8B-B14F-4D97-AF65-F5344CB8AC3E}">
        <p14:creationId xmlns:p14="http://schemas.microsoft.com/office/powerpoint/2010/main" val="1978781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tivities 05-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3767" y="145634"/>
            <a:ext cx="633302" cy="633302"/>
          </a:xfrm>
          <a:prstGeom prst="rect">
            <a:avLst/>
          </a:prstGeom>
        </p:spPr>
      </p:pic>
      <p:sp>
        <p:nvSpPr>
          <p:cNvPr id="19" name="Content Placeholder 4">
            <a:extLst>
              <a:ext uri="{FF2B5EF4-FFF2-40B4-BE49-F238E27FC236}">
                <a16:creationId xmlns:a16="http://schemas.microsoft.com/office/drawing/2014/main" id="{7999B3B5-E797-474F-ACF5-899BB904210A}"/>
              </a:ext>
            </a:extLst>
          </p:cNvPr>
          <p:cNvSpPr>
            <a:spLocks noGrp="1"/>
          </p:cNvSpPr>
          <p:nvPr>
            <p:ph sz="quarter" idx="10"/>
          </p:nvPr>
        </p:nvSpPr>
        <p:spPr>
          <a:xfrm>
            <a:off x="393700" y="2899677"/>
            <a:ext cx="8399572" cy="1834249"/>
          </a:xfrm>
        </p:spPr>
        <p:txBody>
          <a:bodyPr>
            <a:normAutofit/>
          </a:bodyPr>
          <a:lstStyle>
            <a:lvl1pPr>
              <a:lnSpc>
                <a:spcPct val="110000"/>
              </a:lnSpc>
              <a:defRPr/>
            </a:lvl1pPr>
            <a:lvl2pPr>
              <a:lnSpc>
                <a:spcPct val="110000"/>
              </a:lnSpc>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20" name="Text Placeholder 3">
            <a:extLst>
              <a:ext uri="{FF2B5EF4-FFF2-40B4-BE49-F238E27FC236}">
                <a16:creationId xmlns:a16="http://schemas.microsoft.com/office/drawing/2014/main" id="{830AE2E3-2B18-B644-8001-4FBBD6682DBC}"/>
              </a:ext>
            </a:extLst>
          </p:cNvPr>
          <p:cNvSpPr>
            <a:spLocks noGrp="1"/>
          </p:cNvSpPr>
          <p:nvPr>
            <p:ph idx="1"/>
          </p:nvPr>
        </p:nvSpPr>
        <p:spPr>
          <a:xfrm>
            <a:off x="395720" y="837844"/>
            <a:ext cx="8397552" cy="1885185"/>
          </a:xfrm>
          <a:prstGeom prst="rect">
            <a:avLst/>
          </a:prstGeom>
        </p:spPr>
        <p:txBody>
          <a:bodyPr vert="horz" lIns="91440" tIns="45720" rIns="91440" bIns="45720" rtlCol="0">
            <a:normAutofit/>
          </a:bodyPr>
          <a:lstStyle>
            <a:lvl1pPr>
              <a:lnSpc>
                <a:spcPct val="110000"/>
              </a:lnSpc>
              <a:defRPr/>
            </a:lvl1pPr>
            <a:lvl2pPr>
              <a:lnSpc>
                <a:spcPct val="110000"/>
              </a:lnSpc>
              <a:defRPr/>
            </a:lvl2pPr>
            <a:lvl3pPr>
              <a:lnSpc>
                <a:spcPct val="110000"/>
              </a:lnSpc>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7672477"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7509058"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sp>
        <p:nvSpPr>
          <p:cNvPr id="13" name="Picture Placeholder 3">
            <a:extLst>
              <a:ext uri="{FF2B5EF4-FFF2-40B4-BE49-F238E27FC236}">
                <a16:creationId xmlns:a16="http://schemas.microsoft.com/office/drawing/2014/main" id="{818F8391-79CE-B249-AD32-CAFA8787DD33}"/>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7"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2" name="Slide Number Placeholder 1">
            <a:extLst>
              <a:ext uri="{FF2B5EF4-FFF2-40B4-BE49-F238E27FC236}">
                <a16:creationId xmlns:a16="http://schemas.microsoft.com/office/drawing/2014/main" id="{4F9C1F91-94CD-4640-9D2B-FDD6452CC490}"/>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4098407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tivities 06-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7"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156258" y="977458"/>
            <a:ext cx="8822055" cy="311129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pic>
        <p:nvPicPr>
          <p:cNvPr id="17" name="Picture 16">
            <a:extLst>
              <a:ext uri="{FF2B5EF4-FFF2-40B4-BE49-F238E27FC236}">
                <a16:creationId xmlns:a16="http://schemas.microsoft.com/office/drawing/2014/main" id="{84649797-1499-F143-9094-3A50A4CFD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sp>
        <p:nvSpPr>
          <p:cNvPr id="19" name="Text Placeholder 18">
            <a:extLst>
              <a:ext uri="{FF2B5EF4-FFF2-40B4-BE49-F238E27FC236}">
                <a16:creationId xmlns:a16="http://schemas.microsoft.com/office/drawing/2014/main" id="{F90AD724-0D8E-4E46-92A8-1616096668F1}"/>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25" name="Text Placeholder 16">
            <a:extLst>
              <a:ext uri="{FF2B5EF4-FFF2-40B4-BE49-F238E27FC236}">
                <a16:creationId xmlns:a16="http://schemas.microsoft.com/office/drawing/2014/main" id="{9A018F66-BCDA-1248-9FB5-62B6B744EBAC}"/>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  </a:t>
            </a:r>
          </a:p>
        </p:txBody>
      </p:sp>
      <p:sp>
        <p:nvSpPr>
          <p:cNvPr id="3" name="Content Placeholder 2">
            <a:extLst>
              <a:ext uri="{FF2B5EF4-FFF2-40B4-BE49-F238E27FC236}">
                <a16:creationId xmlns:a16="http://schemas.microsoft.com/office/drawing/2014/main" id="{20B86B3C-F177-5641-9A7D-F5536F13F86A}"/>
              </a:ext>
            </a:extLst>
          </p:cNvPr>
          <p:cNvSpPr>
            <a:spLocks noGrp="1"/>
          </p:cNvSpPr>
          <p:nvPr>
            <p:ph sz="quarter" idx="24"/>
          </p:nvPr>
        </p:nvSpPr>
        <p:spPr>
          <a:xfrm>
            <a:off x="155972" y="4088757"/>
            <a:ext cx="8822055" cy="769601"/>
          </a:xfrm>
        </p:spPr>
        <p:txBody>
          <a:bodyPr anchor="ctr">
            <a:normAutofit/>
          </a:bodyPr>
          <a:lstStyle>
            <a:lvl1pPr marL="0" indent="0" algn="ctr">
              <a:buFont typeface="Arial" panose="020B0604020202020204" pitchFamily="34" charset="0"/>
              <a:buNone/>
              <a:defRPr sz="1800" b="0" i="0">
                <a:solidFill>
                  <a:schemeClr val="tx1"/>
                </a:solidFill>
                <a:latin typeface="+mn-lt"/>
                <a:cs typeface="Arial" panose="020B0604020202020204" pitchFamily="34" charset="0"/>
              </a:defRPr>
            </a:lvl1pPr>
            <a:lvl2pPr marL="352416" indent="0">
              <a:buNone/>
              <a:defRPr sz="1350">
                <a:latin typeface="Arial" panose="020B0604020202020204" pitchFamily="34" charset="0"/>
                <a:cs typeface="Arial" panose="020B0604020202020204" pitchFamily="34" charset="0"/>
              </a:defRPr>
            </a:lvl2pPr>
            <a:lvl3pPr marL="458776" indent="0">
              <a:buNone/>
              <a:defRPr sz="1350">
                <a:latin typeface="Arial" panose="020F0502020204030204" pitchFamily="34" charset="0"/>
                <a:cs typeface="Arial" panose="020F0502020204030204" pitchFamily="34" charset="0"/>
              </a:defRPr>
            </a:lvl3pPr>
            <a:lvl4pPr marL="639747" indent="0">
              <a:buFont typeface="Arial" panose="020B0604020202020204" pitchFamily="34" charset="0"/>
              <a:buNone/>
              <a:defRPr sz="1350">
                <a:latin typeface="Arial" panose="020F0502020204030204" pitchFamily="34" charset="0"/>
                <a:cs typeface="Arial" panose="020F0502020204030204" pitchFamily="34" charset="0"/>
              </a:defRPr>
            </a:lvl4pPr>
            <a:lvl5pPr marL="600060" indent="0">
              <a:buNone/>
              <a:defRPr sz="1350">
                <a:latin typeface="Arial" panose="020F0502020204030204" pitchFamily="34" charset="0"/>
                <a:cs typeface="Arial" panose="020F0502020204030204" pitchFamily="34" charset="0"/>
              </a:defRPr>
            </a:lvl5pPr>
          </a:lstStyle>
          <a:p>
            <a:pPr lvl="0"/>
            <a:r>
              <a:rPr lang="en-US" dirty="0"/>
              <a:t>Click to edit Master text styles</a:t>
            </a:r>
          </a:p>
        </p:txBody>
      </p:sp>
      <p:sp>
        <p:nvSpPr>
          <p:cNvPr id="10" name="Picture Placeholder 3">
            <a:extLst>
              <a:ext uri="{FF2B5EF4-FFF2-40B4-BE49-F238E27FC236}">
                <a16:creationId xmlns:a16="http://schemas.microsoft.com/office/drawing/2014/main" id="{3CFFABB0-518E-5443-B164-BFA899A77CFA}"/>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1EE0EB15-D384-914B-AA60-A9799930B846}"/>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904250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tivities 06-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5312157"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156258" y="977458"/>
            <a:ext cx="8822055" cy="311129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3" name="Content Placeholder 2">
            <a:extLst>
              <a:ext uri="{FF2B5EF4-FFF2-40B4-BE49-F238E27FC236}">
                <a16:creationId xmlns:a16="http://schemas.microsoft.com/office/drawing/2014/main" id="{20B86B3C-F177-5641-9A7D-F5536F13F86A}"/>
              </a:ext>
            </a:extLst>
          </p:cNvPr>
          <p:cNvSpPr>
            <a:spLocks noGrp="1"/>
          </p:cNvSpPr>
          <p:nvPr>
            <p:ph sz="quarter" idx="24"/>
          </p:nvPr>
        </p:nvSpPr>
        <p:spPr>
          <a:xfrm>
            <a:off x="155972" y="4088757"/>
            <a:ext cx="8822055" cy="769601"/>
          </a:xfrm>
        </p:spPr>
        <p:txBody>
          <a:bodyPr anchor="ctr">
            <a:normAutofit/>
          </a:bodyPr>
          <a:lstStyle>
            <a:lvl1pPr marL="0" indent="0" algn="ctr">
              <a:buFont typeface="Arial" panose="020B0604020202020204" pitchFamily="34" charset="0"/>
              <a:buNone/>
              <a:defRPr sz="1800" b="0" i="0">
                <a:solidFill>
                  <a:schemeClr val="tx1"/>
                </a:solidFill>
                <a:latin typeface="+mn-lt"/>
                <a:cs typeface="Arial" panose="020B0604020202020204" pitchFamily="34" charset="0"/>
              </a:defRPr>
            </a:lvl1pPr>
            <a:lvl2pPr marL="352416" indent="0">
              <a:buNone/>
              <a:defRPr sz="1350">
                <a:latin typeface="Arial" panose="020B0604020202020204" pitchFamily="34" charset="0"/>
                <a:cs typeface="Arial" panose="020B0604020202020204" pitchFamily="34" charset="0"/>
              </a:defRPr>
            </a:lvl2pPr>
            <a:lvl3pPr marL="458776" indent="0">
              <a:buNone/>
              <a:defRPr sz="1350">
                <a:latin typeface="Arial" panose="020F0502020204030204" pitchFamily="34" charset="0"/>
                <a:cs typeface="Arial" panose="020F0502020204030204" pitchFamily="34" charset="0"/>
              </a:defRPr>
            </a:lvl3pPr>
            <a:lvl4pPr marL="639747" indent="0">
              <a:buFont typeface="Arial" panose="020B0604020202020204" pitchFamily="34" charset="0"/>
              <a:buNone/>
              <a:defRPr sz="1350">
                <a:latin typeface="Arial" panose="020F0502020204030204" pitchFamily="34" charset="0"/>
                <a:cs typeface="Arial" panose="020F0502020204030204" pitchFamily="34" charset="0"/>
              </a:defRPr>
            </a:lvl4pPr>
            <a:lvl5pPr marL="600060" indent="0">
              <a:buNone/>
              <a:defRPr sz="1350">
                <a:latin typeface="Arial" panose="020F0502020204030204" pitchFamily="34" charset="0"/>
                <a:cs typeface="Arial" panose="020F0502020204030204" pitchFamily="34" charset="0"/>
              </a:defRPr>
            </a:lvl5pPr>
          </a:lstStyle>
          <a:p>
            <a:pPr lvl="0"/>
            <a:r>
              <a:rPr lang="en-US" dirty="0"/>
              <a:t>Click to edit Master text styles</a:t>
            </a:r>
          </a:p>
        </p:txBody>
      </p:sp>
      <p:pic>
        <p:nvPicPr>
          <p:cNvPr id="14" name="Picture 13">
            <a:extLst>
              <a:ext uri="{FF2B5EF4-FFF2-40B4-BE49-F238E27FC236}">
                <a16:creationId xmlns:a16="http://schemas.microsoft.com/office/drawing/2014/main" id="{500F0094-259F-8C48-89B1-770E2BAF8A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3720" y="145634"/>
            <a:ext cx="633302" cy="633302"/>
          </a:xfrm>
          <a:prstGeom prst="rect">
            <a:avLst/>
          </a:prstGeom>
        </p:spPr>
      </p:pic>
      <p:sp>
        <p:nvSpPr>
          <p:cNvPr id="15" name="Text Placeholder 18">
            <a:extLst>
              <a:ext uri="{FF2B5EF4-FFF2-40B4-BE49-F238E27FC236}">
                <a16:creationId xmlns:a16="http://schemas.microsoft.com/office/drawing/2014/main" id="{39681A76-18C8-364F-B6FB-25B666BC13DF}"/>
              </a:ext>
            </a:extLst>
          </p:cNvPr>
          <p:cNvSpPr>
            <a:spLocks noGrp="1"/>
          </p:cNvSpPr>
          <p:nvPr>
            <p:ph type="body" sz="quarter" idx="21" hasCustomPrompt="1"/>
          </p:nvPr>
        </p:nvSpPr>
        <p:spPr>
          <a:xfrm>
            <a:off x="8502430"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16" name="Text Placeholder 16">
            <a:extLst>
              <a:ext uri="{FF2B5EF4-FFF2-40B4-BE49-F238E27FC236}">
                <a16:creationId xmlns:a16="http://schemas.microsoft.com/office/drawing/2014/main" id="{1D3195B9-6114-5C43-ADE4-88B00D8C3689}"/>
              </a:ext>
            </a:extLst>
          </p:cNvPr>
          <p:cNvSpPr>
            <a:spLocks noGrp="1"/>
          </p:cNvSpPr>
          <p:nvPr>
            <p:ph type="body" sz="quarter" idx="22" hasCustomPrompt="1"/>
          </p:nvPr>
        </p:nvSpPr>
        <p:spPr>
          <a:xfrm>
            <a:off x="8339012"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pic>
        <p:nvPicPr>
          <p:cNvPr id="18" name="Picture 17">
            <a:extLst>
              <a:ext uri="{FF2B5EF4-FFF2-40B4-BE49-F238E27FC236}">
                <a16:creationId xmlns:a16="http://schemas.microsoft.com/office/drawing/2014/main" id="{C9330CF1-4768-054C-93B6-C466B4AE25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3767" y="145634"/>
            <a:ext cx="633302" cy="633302"/>
          </a:xfrm>
          <a:prstGeom prst="rect">
            <a:avLst/>
          </a:prstGeom>
        </p:spPr>
      </p:pic>
      <p:sp>
        <p:nvSpPr>
          <p:cNvPr id="20" name="Text Placeholder 18">
            <a:extLst>
              <a:ext uri="{FF2B5EF4-FFF2-40B4-BE49-F238E27FC236}">
                <a16:creationId xmlns:a16="http://schemas.microsoft.com/office/drawing/2014/main" id="{21D0EC42-FB10-AF47-ADA4-1CBD9A23E0D1}"/>
              </a:ext>
            </a:extLst>
          </p:cNvPr>
          <p:cNvSpPr>
            <a:spLocks noGrp="1"/>
          </p:cNvSpPr>
          <p:nvPr>
            <p:ph type="body" sz="quarter" idx="25" hasCustomPrompt="1"/>
          </p:nvPr>
        </p:nvSpPr>
        <p:spPr>
          <a:xfrm>
            <a:off x="7672477" y="285143"/>
            <a:ext cx="475883" cy="300910"/>
          </a:xfrm>
        </p:spPr>
        <p:txBody>
          <a:bodyPr wrap="none" anchor="ctr" anchorCtr="0">
            <a:noAutofit/>
          </a:bodyPr>
          <a:lstStyle>
            <a:lvl1pPr marL="0" indent="0" algn="ctr">
              <a:buNone/>
              <a:defRPr sz="1050" b="1" i="0">
                <a:solidFill>
                  <a:schemeClr val="bg1"/>
                </a:solidFill>
                <a:latin typeface="Arial" panose="020B0604020202020204" pitchFamily="34" charset="0"/>
              </a:defRPr>
            </a:lvl1pPr>
            <a:lvl2pPr marL="352416" indent="0" algn="ctr">
              <a:buNone/>
              <a:defRPr b="1" i="0">
                <a:latin typeface="Arial" panose="020B0503020202020204" pitchFamily="34" charset="0"/>
              </a:defRPr>
            </a:lvl2pPr>
            <a:lvl3pPr marL="458776" indent="0" algn="ctr">
              <a:buNone/>
              <a:defRPr b="1" i="0">
                <a:latin typeface="Arial" panose="020B0503020202020204" pitchFamily="34" charset="0"/>
              </a:defRPr>
            </a:lvl3pPr>
            <a:lvl4pPr marL="639747" indent="0" algn="ctr">
              <a:buFont typeface="Arial" panose="020B0604020202020204" pitchFamily="34" charset="0"/>
              <a:buNone/>
              <a:defRPr b="1" i="0">
                <a:latin typeface="Arial" panose="020B0503020202020204" pitchFamily="34" charset="0"/>
              </a:defRPr>
            </a:lvl4pPr>
            <a:lvl5pPr marL="600060" indent="0" algn="ctr">
              <a:buNone/>
              <a:defRPr b="1" i="0">
                <a:latin typeface="Arial" panose="020B0503020202020204" pitchFamily="34" charset="0"/>
              </a:defRPr>
            </a:lvl5pPr>
          </a:lstStyle>
          <a:p>
            <a:pPr lvl="0"/>
            <a:r>
              <a:rPr lang="en-US" dirty="0"/>
              <a:t>88</a:t>
            </a:r>
          </a:p>
        </p:txBody>
      </p:sp>
      <p:sp>
        <p:nvSpPr>
          <p:cNvPr id="21" name="Text Placeholder 16">
            <a:extLst>
              <a:ext uri="{FF2B5EF4-FFF2-40B4-BE49-F238E27FC236}">
                <a16:creationId xmlns:a16="http://schemas.microsoft.com/office/drawing/2014/main" id="{95486128-5110-404A-9E68-F37399017C18}"/>
              </a:ext>
            </a:extLst>
          </p:cNvPr>
          <p:cNvSpPr>
            <a:spLocks noGrp="1"/>
          </p:cNvSpPr>
          <p:nvPr>
            <p:ph type="body" sz="quarter" idx="26" hasCustomPrompt="1"/>
          </p:nvPr>
        </p:nvSpPr>
        <p:spPr>
          <a:xfrm>
            <a:off x="7509058" y="9568"/>
            <a:ext cx="802719" cy="209597"/>
          </a:xfrm>
        </p:spPr>
        <p:txBody>
          <a:bodyPr wrap="none" anchor="ctr" anchorCtr="0">
            <a:noAutofit/>
          </a:bodyPr>
          <a:lstStyle>
            <a:lvl1pPr marL="0" indent="0" algn="ctr">
              <a:buNone/>
              <a:defRPr sz="900" b="1" i="0" cap="none" spc="0">
                <a:ln>
                  <a:noFill/>
                </a:ln>
                <a:solidFill>
                  <a:schemeClr val="tx1"/>
                </a:solidFill>
                <a:effectLst/>
                <a:latin typeface="Arial" panose="020B0604020202020204" pitchFamily="34" charset="0"/>
              </a:defRPr>
            </a:lvl1pPr>
            <a:lvl2pPr marL="352416" indent="0" algn="ctr">
              <a:buNone/>
              <a:defRPr sz="1100"/>
            </a:lvl2pPr>
            <a:lvl3pPr marL="458776" indent="0" algn="ctr">
              <a:buNone/>
              <a:defRPr sz="1100"/>
            </a:lvl3pPr>
            <a:lvl4pPr marL="639747" indent="0" algn="ctr">
              <a:buFont typeface="Arial" panose="020B0604020202020204" pitchFamily="34" charset="0"/>
              <a:buNone/>
              <a:defRPr sz="1100"/>
            </a:lvl4pPr>
            <a:lvl5pPr marL="600060" indent="0" algn="ctr">
              <a:buNone/>
              <a:defRPr sz="1100"/>
            </a:lvl5pPr>
          </a:lstStyle>
          <a:p>
            <a:pPr lvl="0"/>
            <a:r>
              <a:rPr lang="en-US" dirty="0"/>
              <a:t>Share</a:t>
            </a:r>
          </a:p>
        </p:txBody>
      </p:sp>
      <p:sp>
        <p:nvSpPr>
          <p:cNvPr id="17" name="Picture Placeholder 3">
            <a:extLst>
              <a:ext uri="{FF2B5EF4-FFF2-40B4-BE49-F238E27FC236}">
                <a16:creationId xmlns:a16="http://schemas.microsoft.com/office/drawing/2014/main" id="{77E59842-85C0-2745-ACC2-6FF898CDE3B1}"/>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C18DB553-78F1-9944-9CCC-3205AD61D50D}"/>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168094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mulation - Title and Centered Bod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0" y="0"/>
            <a:ext cx="9152364"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0" y="893619"/>
            <a:ext cx="9144000" cy="3938154"/>
          </a:xfrm>
          <a:prstGeom prst="rect">
            <a:avLst/>
          </a:prstGeom>
        </p:spPr>
        <p:txBody>
          <a:bodyPr wrap="square" numCol="1" spcCol="182880" anchor="ctr">
            <a:normAutofit/>
          </a:bodyPr>
          <a:lstStyle>
            <a:lvl1pPr marL="6350" indent="0" algn="ctr" rtl="0" eaLnBrk="1" fontAlgn="base" hangingPunct="1">
              <a:lnSpc>
                <a:spcPct val="110000"/>
              </a:lnSpc>
              <a:spcBef>
                <a:spcPts val="800"/>
              </a:spcBef>
              <a:spcAft>
                <a:spcPts val="800"/>
              </a:spcAft>
              <a:buClr>
                <a:schemeClr val="bg1">
                  <a:lumMod val="65000"/>
                </a:schemeClr>
              </a:buClr>
              <a:buSzPct val="80000"/>
              <a:buFont typeface="Arial" panose="020B0604020202020204" pitchFamily="34" charset="0"/>
              <a:buNone/>
              <a:tabLst/>
              <a:defRPr/>
            </a:lvl1pPr>
            <a:lvl2pPr marL="352416" indent="0"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None/>
              <a:tabLst/>
              <a:defRPr/>
            </a:lvl2pPr>
            <a:lvl3pPr marL="600060" indent="0" algn="l" rtl="0" eaLnBrk="1" fontAlgn="base" hangingPunct="1">
              <a:lnSpc>
                <a:spcPct val="110000"/>
              </a:lnSpc>
              <a:spcBef>
                <a:spcPts val="600"/>
              </a:spcBef>
              <a:spcAft>
                <a:spcPts val="600"/>
              </a:spcAft>
              <a:buClr>
                <a:schemeClr val="tx1">
                  <a:lumMod val="50000"/>
                  <a:lumOff val="50000"/>
                </a:schemeClr>
              </a:buClr>
              <a:buSzPct val="117000"/>
              <a:buFont typeface="Arial"/>
              <a:buNone/>
              <a:tabLst/>
              <a:defRPr sz="1800" b="0" i="0">
                <a:latin typeface="Arial" panose="020B0604020202020204" pitchFamily="34" charset="0"/>
              </a:defRPr>
            </a:lvl3pPr>
          </a:lstStyle>
          <a:p>
            <a:pPr lvl="0"/>
            <a:r>
              <a:rPr lang="en-US" dirty="0"/>
              <a:t>Click to edit Master text styles</a:t>
            </a:r>
          </a:p>
        </p:txBody>
      </p:sp>
      <p:sp>
        <p:nvSpPr>
          <p:cNvPr id="9" name="Picture Placeholder 3">
            <a:extLst>
              <a:ext uri="{FF2B5EF4-FFF2-40B4-BE49-F238E27FC236}">
                <a16:creationId xmlns:a16="http://schemas.microsoft.com/office/drawing/2014/main" id="{24224FD4-665B-254F-B425-6E5CE7798524}"/>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0" y="3495"/>
            <a:ext cx="6842413"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2" name="Slide Number Placeholder 1">
            <a:extLst>
              <a:ext uri="{FF2B5EF4-FFF2-40B4-BE49-F238E27FC236}">
                <a16:creationId xmlns:a16="http://schemas.microsoft.com/office/drawing/2014/main" id="{C3E083CE-8C09-E74C-B22F-C5349A69FE3D}"/>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114385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ulation - Body Style A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0" y="0"/>
            <a:ext cx="9152364"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89806" y="1038226"/>
            <a:ext cx="8539869" cy="3527051"/>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9" name="Picture Placeholder 3">
            <a:extLst>
              <a:ext uri="{FF2B5EF4-FFF2-40B4-BE49-F238E27FC236}">
                <a16:creationId xmlns:a16="http://schemas.microsoft.com/office/drawing/2014/main" id="{24224FD4-665B-254F-B425-6E5CE7798524}"/>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6829424"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2" name="Slide Number Placeholder 1">
            <a:extLst>
              <a:ext uri="{FF2B5EF4-FFF2-40B4-BE49-F238E27FC236}">
                <a16:creationId xmlns:a16="http://schemas.microsoft.com/office/drawing/2014/main" id="{C9F735E5-D414-B34E-9934-4903CC5DB3C3}"/>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406188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mulation - Body Style A 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89806" y="1038226"/>
            <a:ext cx="4215519" cy="373619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6819899"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4587478" y="1038226"/>
            <a:ext cx="4232672" cy="3736181"/>
          </a:xfrm>
        </p:spPr>
        <p:txBody>
          <a:bodyPr/>
          <a:lstStyle>
            <a:lvl1pPr>
              <a:defRPr/>
            </a:lvl1pPr>
            <a:lvl2pPr>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9" name="Picture Placeholder 3">
            <a:extLst>
              <a:ext uri="{FF2B5EF4-FFF2-40B4-BE49-F238E27FC236}">
                <a16:creationId xmlns:a16="http://schemas.microsoft.com/office/drawing/2014/main" id="{C581B598-82EE-E24D-BAF1-7EF44221880A}"/>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A6B04B1B-65B2-F04A-81C1-3E76853D5050}"/>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357868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mulation - Body Style A 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89806" y="1038226"/>
            <a:ext cx="5946025" cy="373619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6819899"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6348952" y="1038226"/>
            <a:ext cx="2471198" cy="3736181"/>
          </a:xfrm>
        </p:spPr>
        <p:txBody>
          <a:bodyPr/>
          <a:lstStyle>
            <a:lvl1pPr>
              <a:defRPr/>
            </a:lvl1pPr>
            <a:lvl2pPr>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5" name="Picture Placeholder 3">
            <a:extLst>
              <a:ext uri="{FF2B5EF4-FFF2-40B4-BE49-F238E27FC236}">
                <a16:creationId xmlns:a16="http://schemas.microsoft.com/office/drawing/2014/main" id="{BBAA66C8-7CB3-F548-8B65-DEA1A9066B76}"/>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447CA753-B9B8-FE4E-BB48-3ECEE4075759}"/>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245512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mulation - Body Style A 0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8364" y="0"/>
            <a:ext cx="9144000" cy="797987"/>
          </a:xfrm>
          <a:prstGeom prst="rect">
            <a:avLst/>
          </a:prstGeom>
          <a:solidFill>
            <a:schemeClr val="bg2"/>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89806" y="1038226"/>
            <a:ext cx="6617686" cy="373619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000251" y="3495"/>
            <a:ext cx="6819899" cy="794492"/>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1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7027682" y="1038226"/>
            <a:ext cx="1792467" cy="3736199"/>
          </a:xfrm>
        </p:spPr>
        <p:txBody>
          <a:bodyPr/>
          <a:lstStyle>
            <a:lvl1pPr>
              <a:defRPr/>
            </a:lvl1pPr>
            <a:lvl2pPr>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5" name="Picture Placeholder 3">
            <a:extLst>
              <a:ext uri="{FF2B5EF4-FFF2-40B4-BE49-F238E27FC236}">
                <a16:creationId xmlns:a16="http://schemas.microsoft.com/office/drawing/2014/main" id="{589CF0E6-2C23-9D45-8E7C-EB1F946E51C3}"/>
              </a:ext>
            </a:extLst>
          </p:cNvPr>
          <p:cNvSpPr>
            <a:spLocks noGrp="1"/>
          </p:cNvSpPr>
          <p:nvPr>
            <p:ph type="pic" sz="quarter" idx="27"/>
          </p:nvPr>
        </p:nvSpPr>
        <p:spPr>
          <a:xfrm>
            <a:off x="-5963" y="0"/>
            <a:ext cx="1803654" cy="809244"/>
          </a:xfrm>
        </p:spPr>
        <p:txBody>
          <a:bodyPr/>
          <a:lstStyle>
            <a:lvl1pPr marL="0" indent="0">
              <a:buNone/>
              <a:defRPr/>
            </a:lvl1pPr>
          </a:lstStyle>
          <a:p>
            <a:endParaRPr lang="en-US" dirty="0"/>
          </a:p>
        </p:txBody>
      </p:sp>
      <p:sp>
        <p:nvSpPr>
          <p:cNvPr id="4" name="Slide Number Placeholder 3">
            <a:extLst>
              <a:ext uri="{FF2B5EF4-FFF2-40B4-BE49-F238E27FC236}">
                <a16:creationId xmlns:a16="http://schemas.microsoft.com/office/drawing/2014/main" id="{DFE5132F-830A-8E47-8515-55A1AF50347F}"/>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424104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with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CAD509-3036-4142-A7C8-0C0164C3045C}"/>
              </a:ext>
            </a:extLst>
          </p:cNvPr>
          <p:cNvSpPr/>
          <p:nvPr userDrawn="1"/>
        </p:nvSpPr>
        <p:spPr bwMode="auto">
          <a:xfrm>
            <a:off x="1" y="661196"/>
            <a:ext cx="9143999" cy="4482305"/>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4" name="Text Placeholder 3">
            <a:extLst>
              <a:ext uri="{FF2B5EF4-FFF2-40B4-BE49-F238E27FC236}">
                <a16:creationId xmlns:a16="http://schemas.microsoft.com/office/drawing/2014/main" id="{328571BD-8C56-DE4A-A6EC-BBCFD2699474}"/>
              </a:ext>
            </a:extLst>
          </p:cNvPr>
          <p:cNvSpPr>
            <a:spLocks noGrp="1"/>
          </p:cNvSpPr>
          <p:nvPr>
            <p:ph idx="1"/>
          </p:nvPr>
        </p:nvSpPr>
        <p:spPr>
          <a:xfrm>
            <a:off x="1" y="661197"/>
            <a:ext cx="9143999" cy="4482304"/>
          </a:xfrm>
          <a:prstGeom prst="rect">
            <a:avLst/>
          </a:prstGeom>
          <a:solidFill>
            <a:schemeClr val="bg1"/>
          </a:solidFill>
        </p:spPr>
        <p:txBody>
          <a:bodyPr vert="horz" lIns="91440" tIns="45720" rIns="91440" bIns="45720" rtlCol="0" anchor="ctr">
            <a:normAutofit/>
          </a:bodyPr>
          <a:lstStyle>
            <a:lvl1pPr marL="6350" indent="0" algn="ctr">
              <a:lnSpc>
                <a:spcPct val="100000"/>
              </a:lnSpc>
              <a:buFontTx/>
              <a:buNone/>
              <a:defRPr/>
            </a:lvl1pPr>
            <a:lvl2pPr marL="352416" indent="0" algn="ctr">
              <a:lnSpc>
                <a:spcPct val="100000"/>
              </a:lnSpc>
              <a:buFontTx/>
              <a:buNone/>
              <a:defRPr/>
            </a:lvl2pPr>
            <a:lvl3pPr marL="600060" indent="0" algn="ctr">
              <a:lnSpc>
                <a:spcPct val="100000"/>
              </a:lnSpc>
              <a:buFontTx/>
              <a:buNone/>
              <a:defRPr/>
            </a:lvl3pPr>
          </a:lstStyle>
          <a:p>
            <a:pPr lvl="0"/>
            <a:r>
              <a:rPr lang="en-US" dirty="0"/>
              <a:t>Click to edit Master text styles</a:t>
            </a:r>
          </a:p>
        </p:txBody>
      </p:sp>
      <p:sp>
        <p:nvSpPr>
          <p:cNvPr id="5" name="Title Placeholder 4">
            <a:extLst>
              <a:ext uri="{FF2B5EF4-FFF2-40B4-BE49-F238E27FC236}">
                <a16:creationId xmlns:a16="http://schemas.microsoft.com/office/drawing/2014/main" id="{2DA2FC4A-9B22-9340-A61B-56223707FA7F}"/>
              </a:ext>
            </a:extLst>
          </p:cNvPr>
          <p:cNvSpPr>
            <a:spLocks noGrp="1"/>
          </p:cNvSpPr>
          <p:nvPr>
            <p:ph type="title"/>
          </p:nvPr>
        </p:nvSpPr>
        <p:spPr>
          <a:xfrm>
            <a:off x="393191" y="1"/>
            <a:ext cx="8370483" cy="661195"/>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3" name="Slide Number Placeholder 2">
            <a:extLst>
              <a:ext uri="{FF2B5EF4-FFF2-40B4-BE49-F238E27FC236}">
                <a16:creationId xmlns:a16="http://schemas.microsoft.com/office/drawing/2014/main" id="{DFE4C104-B05F-1545-8F0B-71AA8D0D4125}"/>
              </a:ext>
            </a:extLst>
          </p:cNvPr>
          <p:cNvSpPr>
            <a:spLocks noGrp="1"/>
          </p:cNvSpPr>
          <p:nvPr>
            <p:ph type="sldNum" sz="quarter" idx="10"/>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146423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nly no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5C0610-A084-844C-8C17-5AC9DF45EAF3}"/>
              </a:ext>
            </a:extLst>
          </p:cNvPr>
          <p:cNvSpPr/>
          <p:nvPr userDrawn="1"/>
        </p:nvSpPr>
        <p:spPr bwMode="auto">
          <a:xfrm>
            <a:off x="0" y="0"/>
            <a:ext cx="9144000" cy="5143500"/>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marL="0" marR="0" lvl="0" indent="0" algn="l" defTabSz="914378"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3" name="Content Placeholder 2">
            <a:extLst>
              <a:ext uri="{FF2B5EF4-FFF2-40B4-BE49-F238E27FC236}">
                <a16:creationId xmlns:a16="http://schemas.microsoft.com/office/drawing/2014/main" id="{CA2AE7C4-074F-A04B-8EF6-806D8557C8B8}"/>
              </a:ext>
            </a:extLst>
          </p:cNvPr>
          <p:cNvSpPr>
            <a:spLocks noGrp="1"/>
          </p:cNvSpPr>
          <p:nvPr>
            <p:ph sz="quarter" idx="10"/>
          </p:nvPr>
        </p:nvSpPr>
        <p:spPr>
          <a:xfrm>
            <a:off x="0" y="0"/>
            <a:ext cx="9144000" cy="5143500"/>
          </a:xfrm>
        </p:spPr>
        <p:txBody>
          <a:bodyPr anchor="ctr"/>
          <a:lstStyle>
            <a:lvl1pPr marL="0" indent="0" algn="ctr">
              <a:buNone/>
              <a:defRPr/>
            </a:lvl1pPr>
            <a:lvl2pPr marL="352416" indent="0" algn="ctr">
              <a:buNone/>
              <a:defRPr/>
            </a:lvl2pPr>
            <a:lvl3pPr marL="458776" indent="0" algn="ctr">
              <a:buNone/>
              <a:defRPr/>
            </a:lvl3pPr>
            <a:lvl4pPr marL="639747" indent="0" algn="ctr">
              <a:buFont typeface="Arial" panose="020B0604020202020204" pitchFamily="34" charset="0"/>
              <a:buNone/>
              <a:defRPr/>
            </a:lvl4pPr>
            <a:lvl5pPr marL="600060" indent="0" algn="ctr">
              <a:buNone/>
              <a:defRPr/>
            </a:lvl5pPr>
          </a:lstStyle>
          <a:p>
            <a:pPr lvl="0"/>
            <a:r>
              <a:rPr lang="en-US" dirty="0"/>
              <a:t>Click to edit Master text styles</a:t>
            </a:r>
          </a:p>
        </p:txBody>
      </p:sp>
      <p:sp>
        <p:nvSpPr>
          <p:cNvPr id="2" name="Slide Number Placeholder 1">
            <a:extLst>
              <a:ext uri="{FF2B5EF4-FFF2-40B4-BE49-F238E27FC236}">
                <a16:creationId xmlns:a16="http://schemas.microsoft.com/office/drawing/2014/main" id="{1E1EB640-ACDB-1042-8DBC-E3972A8F376A}"/>
              </a:ext>
            </a:extLst>
          </p:cNvPr>
          <p:cNvSpPr>
            <a:spLocks noGrp="1"/>
          </p:cNvSpPr>
          <p:nvPr>
            <p:ph type="sldNum" sz="quarter" idx="11"/>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91633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Lesson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3AE61F-DE07-8B4A-B3D8-5DFCF5FB0A4C}"/>
              </a:ext>
            </a:extLst>
          </p:cNvPr>
          <p:cNvSpPr/>
          <p:nvPr userDrawn="1"/>
        </p:nvSpPr>
        <p:spPr>
          <a:xfrm>
            <a:off x="0" y="-7234"/>
            <a:ext cx="9144000" cy="144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81C3F71B-8F63-074A-86DF-C386EF0541E6}"/>
              </a:ext>
            </a:extLst>
          </p:cNvPr>
          <p:cNvPicPr>
            <a:picLocks noChangeAspect="1"/>
          </p:cNvPicPr>
          <p:nvPr userDrawn="1"/>
        </p:nvPicPr>
        <p:blipFill rotWithShape="1">
          <a:blip r:embed="rId2"/>
          <a:srcRect r="17075"/>
          <a:stretch/>
        </p:blipFill>
        <p:spPr>
          <a:xfrm>
            <a:off x="0" y="0"/>
            <a:ext cx="3295859" cy="5143500"/>
          </a:xfrm>
          <a:prstGeom prst="rect">
            <a:avLst/>
          </a:prstGeom>
        </p:spPr>
      </p:pic>
      <p:sp>
        <p:nvSpPr>
          <p:cNvPr id="15" name="Text Placeholder 5">
            <a:extLst>
              <a:ext uri="{FF2B5EF4-FFF2-40B4-BE49-F238E27FC236}">
                <a16:creationId xmlns:a16="http://schemas.microsoft.com/office/drawing/2014/main" id="{369A4530-68E8-4B0C-96B7-AF17F4C637E7}"/>
              </a:ext>
            </a:extLst>
          </p:cNvPr>
          <p:cNvSpPr>
            <a:spLocks noGrp="1"/>
          </p:cNvSpPr>
          <p:nvPr>
            <p:ph type="body" sz="quarter" idx="11" hasCustomPrompt="1"/>
          </p:nvPr>
        </p:nvSpPr>
        <p:spPr>
          <a:xfrm>
            <a:off x="393868" y="1562583"/>
            <a:ext cx="2679211" cy="3229337"/>
          </a:xfrm>
        </p:spPr>
        <p:txBody>
          <a:bodyPr anchor="t">
            <a:noAutofit/>
          </a:bodyPr>
          <a:lstStyle>
            <a:lvl1pPr marL="6350" indent="0">
              <a:lnSpc>
                <a:spcPct val="100000"/>
              </a:lnSpc>
              <a:buFontTx/>
              <a:buNone/>
              <a:defRPr sz="1650" b="0" i="0">
                <a:solidFill>
                  <a:schemeClr val="bg1"/>
                </a:solidFill>
                <a:latin typeface="+mn-lt"/>
              </a:defRPr>
            </a:lvl1pPr>
            <a:lvl2pPr marL="352416" indent="0">
              <a:buFontTx/>
              <a:buNone/>
              <a:defRPr sz="1600"/>
            </a:lvl2pPr>
            <a:lvl3pPr marL="600060" indent="0">
              <a:buFontTx/>
              <a:buNone/>
              <a:defRPr sz="1600"/>
            </a:lvl3pPr>
            <a:lvl4pPr marL="600060" indent="0">
              <a:buFontTx/>
              <a:buNone/>
              <a:defRPr sz="1600"/>
            </a:lvl4pPr>
            <a:lvl5pPr marL="600060" indent="0">
              <a:buFontTx/>
              <a:buNone/>
              <a:defRPr sz="1600"/>
            </a:lvl5pPr>
          </a:lstStyle>
          <a:p>
            <a:pPr lvl="0"/>
            <a:r>
              <a:rPr lang="en-US" dirty="0"/>
              <a:t>X.X Lesson Topic</a:t>
            </a:r>
          </a:p>
          <a:p>
            <a:pPr lvl="0"/>
            <a:r>
              <a:rPr lang="en-US" dirty="0"/>
              <a:t>X.X Lesson Topic</a:t>
            </a:r>
          </a:p>
        </p:txBody>
      </p:sp>
      <p:sp>
        <p:nvSpPr>
          <p:cNvPr id="18" name="Rectangle 3">
            <a:extLst>
              <a:ext uri="{FF2B5EF4-FFF2-40B4-BE49-F238E27FC236}">
                <a16:creationId xmlns:a16="http://schemas.microsoft.com/office/drawing/2014/main" id="{D85EAD34-F35D-4D96-990E-A0D65B61C839}"/>
              </a:ext>
            </a:extLst>
          </p:cNvPr>
          <p:cNvSpPr>
            <a:spLocks noGrp="1" noChangeArrowheads="1"/>
          </p:cNvSpPr>
          <p:nvPr>
            <p:ph type="ctrTitle" hasCustomPrompt="1"/>
          </p:nvPr>
        </p:nvSpPr>
        <p:spPr>
          <a:xfrm>
            <a:off x="471844" y="10128"/>
            <a:ext cx="2824015" cy="1430920"/>
          </a:xfrm>
          <a:prstGeom prst="rect">
            <a:avLst/>
          </a:prstGeo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2400" b="1" i="0" dirty="0">
                <a:solidFill>
                  <a:schemeClr val="accent3"/>
                </a:solidFill>
                <a:latin typeface="Arial" panose="020B0604020202020204" pitchFamily="34" charset="0"/>
                <a:ea typeface="+mj-ea"/>
                <a:cs typeface="+mj-cs"/>
              </a:defRPr>
            </a:lvl1pPr>
          </a:lstStyle>
          <a:p>
            <a:r>
              <a:rPr lang="en-US" altLang="en-US" dirty="0"/>
              <a:t>Lesson Topics</a:t>
            </a:r>
          </a:p>
        </p:txBody>
      </p:sp>
      <p:sp>
        <p:nvSpPr>
          <p:cNvPr id="4" name="Picture Placeholder 3">
            <a:extLst>
              <a:ext uri="{FF2B5EF4-FFF2-40B4-BE49-F238E27FC236}">
                <a16:creationId xmlns:a16="http://schemas.microsoft.com/office/drawing/2014/main" id="{3CA3D8F7-26B7-7546-BEC5-54B6AE3CE5C1}"/>
              </a:ext>
            </a:extLst>
          </p:cNvPr>
          <p:cNvSpPr>
            <a:spLocks noGrp="1"/>
          </p:cNvSpPr>
          <p:nvPr>
            <p:ph type="pic" sz="quarter" idx="12"/>
          </p:nvPr>
        </p:nvSpPr>
        <p:spPr>
          <a:xfrm>
            <a:off x="3550534" y="164939"/>
            <a:ext cx="5242738" cy="4626980"/>
          </a:xfrm>
        </p:spPr>
        <p:txBody>
          <a:bodyPr/>
          <a:lstStyle/>
          <a:p>
            <a:endParaRPr lang="en-US"/>
          </a:p>
        </p:txBody>
      </p:sp>
      <p:sp>
        <p:nvSpPr>
          <p:cNvPr id="12" name="Slide Number Placeholder 1">
            <a:extLst>
              <a:ext uri="{FF2B5EF4-FFF2-40B4-BE49-F238E27FC236}">
                <a16:creationId xmlns:a16="http://schemas.microsoft.com/office/drawing/2014/main" id="{8A9FFA5B-F444-554A-A132-4F3ACDD2794E}"/>
              </a:ext>
            </a:extLst>
          </p:cNvPr>
          <p:cNvSpPr>
            <a:spLocks noGrp="1"/>
          </p:cNvSpPr>
          <p:nvPr>
            <p:ph type="sldNum" sz="quarter" idx="13"/>
          </p:nvPr>
        </p:nvSpPr>
        <p:spPr>
          <a:xfrm>
            <a:off x="7378002" y="4869794"/>
            <a:ext cx="1415270" cy="188173"/>
          </a:xfrm>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802007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dy Style A 01">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393191" y="1"/>
            <a:ext cx="8370483"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7" name="Text Placeholder 3">
            <a:extLst>
              <a:ext uri="{FF2B5EF4-FFF2-40B4-BE49-F238E27FC236}">
                <a16:creationId xmlns:a16="http://schemas.microsoft.com/office/drawing/2014/main" id="{61F0E583-1429-7545-B06A-7C14253C655A}"/>
              </a:ext>
            </a:extLst>
          </p:cNvPr>
          <p:cNvSpPr>
            <a:spLocks noGrp="1"/>
          </p:cNvSpPr>
          <p:nvPr>
            <p:ph idx="1"/>
          </p:nvPr>
        </p:nvSpPr>
        <p:spPr>
          <a:xfrm>
            <a:off x="395720" y="837844"/>
            <a:ext cx="8367955" cy="3752648"/>
          </a:xfrm>
          <a:prstGeom prst="rect">
            <a:avLst/>
          </a:prstGeom>
        </p:spPr>
        <p:txBody>
          <a:bodyPr vert="horz" lIns="91440" tIns="45720" rIns="91440" bIns="45720" rtlCol="0">
            <a:normAutofit/>
          </a:bodyPr>
          <a:lstStyle>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2" name="Slide Number Placeholder 1">
            <a:extLst>
              <a:ext uri="{FF2B5EF4-FFF2-40B4-BE49-F238E27FC236}">
                <a16:creationId xmlns:a16="http://schemas.microsoft.com/office/drawing/2014/main" id="{2635B42C-DD0D-DE4A-BD9C-F2749C3E7E62}"/>
              </a:ext>
            </a:extLst>
          </p:cNvPr>
          <p:cNvSpPr>
            <a:spLocks noGrp="1"/>
          </p:cNvSpPr>
          <p:nvPr>
            <p:ph type="sldNum" sz="quarter" idx="10"/>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956384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 Style B 0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65D84D3-4FB6-7944-9D40-9DF599FA057F}"/>
              </a:ext>
            </a:extLst>
          </p:cNvPr>
          <p:cNvSpPr>
            <a:spLocks noGrp="1"/>
          </p:cNvSpPr>
          <p:nvPr>
            <p:ph sz="quarter" idx="11"/>
          </p:nvPr>
        </p:nvSpPr>
        <p:spPr>
          <a:xfrm>
            <a:off x="395373" y="1270450"/>
            <a:ext cx="8370483" cy="3318047"/>
          </a:xfrm>
          <a:prstGeom prst="rect">
            <a:avLst/>
          </a:prstGeom>
        </p:spPr>
        <p:txBody>
          <a:bodyPr>
            <a:normAutofit/>
          </a:bodyPr>
          <a:lstStyle>
            <a:lvl1pPr algn="l" rtl="0" eaLnBrk="1" fontAlgn="base" hangingPunct="1">
              <a:lnSpc>
                <a:spcPct val="110000"/>
              </a:lnSpc>
              <a:tabLst/>
              <a:defRPr lang="en-US" sz="2100" b="0" i="0" dirty="0">
                <a:solidFill>
                  <a:schemeClr val="tx1"/>
                </a:solidFill>
                <a:latin typeface="Arial" panose="020B0604020202020204" pitchFamily="34" charset="0"/>
                <a:ea typeface="+mn-ea"/>
                <a:cs typeface="+mn-cs"/>
              </a:defRPr>
            </a:lvl1pPr>
            <a:lvl2pPr algn="l" rtl="0" eaLnBrk="1" fontAlgn="base" hangingPunct="1">
              <a:lnSpc>
                <a:spcPct val="110000"/>
              </a:lnSpc>
              <a:tabLst/>
              <a:defRPr lang="en-US" sz="1950" b="0" i="0" dirty="0">
                <a:solidFill>
                  <a:schemeClr val="tx1"/>
                </a:solidFill>
                <a:latin typeface="Arial" panose="020B0604020202020204" pitchFamily="34" charset="0"/>
                <a:ea typeface="+mn-ea"/>
                <a:cs typeface="+mn-cs"/>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lang="en-US" sz="1800" b="0" i="0" dirty="0">
                <a:solidFill>
                  <a:schemeClr val="tx1"/>
                </a:solidFill>
                <a:latin typeface="Arial" panose="020B0604020202020204" pitchFamily="34" charset="0"/>
                <a:ea typeface="+mn-ea"/>
                <a:cs typeface="+mn-cs"/>
              </a:defRPr>
            </a:lvl3pPr>
            <a:lvl4pPr algn="l" rtl="0" eaLnBrk="1" fontAlgn="base" hangingPunct="1">
              <a:lnSpc>
                <a:spcPct val="110000"/>
              </a:lnSpc>
              <a:tabLst/>
              <a:defRPr lang="en-US" sz="2200" dirty="0">
                <a:solidFill>
                  <a:schemeClr val="tx1"/>
                </a:solidFill>
                <a:latin typeface="Arial" panose="020B0503020202020204" pitchFamily="34" charset="0"/>
                <a:ea typeface="+mn-ea"/>
                <a:cs typeface="+mn-cs"/>
              </a:defRPr>
            </a:lvl4pPr>
            <a:lvl5pPr algn="l" rtl="0" eaLnBrk="1" fontAlgn="base" hangingPunct="1">
              <a:lnSpc>
                <a:spcPct val="110000"/>
              </a:lnSpc>
              <a:tabLst/>
              <a:defRPr lang="en-US" sz="2200" dirty="0">
                <a:solidFill>
                  <a:schemeClr val="tx1"/>
                </a:solidFill>
                <a:latin typeface="Arial" panose="020B0503020202020204" pitchFamily="34" charset="0"/>
                <a:ea typeface="+mn-ea"/>
                <a:cs typeface="+mn-cs"/>
              </a:defRPr>
            </a:lvl5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4" name="Text Placeholder 3"/>
          <p:cNvSpPr>
            <a:spLocks noGrp="1"/>
          </p:cNvSpPr>
          <p:nvPr>
            <p:ph type="body" sz="quarter" idx="10" hasCustomPrompt="1"/>
          </p:nvPr>
        </p:nvSpPr>
        <p:spPr>
          <a:xfrm>
            <a:off x="392407" y="740782"/>
            <a:ext cx="8366379" cy="448748"/>
          </a:xfrm>
          <a:prstGeom prst="rect">
            <a:avLst/>
          </a:prstGeom>
        </p:spPr>
        <p:txBody>
          <a:bodyPr lIns="0">
            <a:normAutofit/>
          </a:bodyPr>
          <a:lstStyle>
            <a:lvl1pPr marL="0" indent="0">
              <a:spcBef>
                <a:spcPts val="0"/>
              </a:spcBef>
              <a:spcAft>
                <a:spcPts val="0"/>
              </a:spcAft>
              <a:buFont typeface="Arial" panose="020B0604020202020204" pitchFamily="34" charset="0"/>
              <a:buNone/>
              <a:defRPr sz="2100" baseline="0">
                <a:solidFill>
                  <a:schemeClr val="tx1"/>
                </a:solidFill>
              </a:defRPr>
            </a:lvl1pPr>
            <a:lvl2pPr marL="352416" indent="0">
              <a:spcBef>
                <a:spcPts val="0"/>
              </a:spcBef>
              <a:spcAft>
                <a:spcPts val="0"/>
              </a:spcAft>
              <a:buNone/>
              <a:defRPr sz="1650"/>
            </a:lvl2pPr>
            <a:lvl3pPr marL="600060" indent="0">
              <a:spcBef>
                <a:spcPts val="0"/>
              </a:spcBef>
              <a:spcAft>
                <a:spcPts val="0"/>
              </a:spcAft>
              <a:buNone/>
              <a:defRPr sz="1650"/>
            </a:lvl3pPr>
            <a:lvl4pPr marL="857228" indent="0">
              <a:spcBef>
                <a:spcPts val="0"/>
              </a:spcBef>
              <a:spcAft>
                <a:spcPts val="0"/>
              </a:spcAft>
              <a:buNone/>
              <a:defRPr sz="1650"/>
            </a:lvl4pPr>
            <a:lvl5pPr marL="1076298" indent="0">
              <a:spcBef>
                <a:spcPts val="0"/>
              </a:spcBef>
              <a:spcAft>
                <a:spcPts val="0"/>
              </a:spcAft>
              <a:buNone/>
              <a:defRPr sz="1650"/>
            </a:lvl5pPr>
          </a:lstStyle>
          <a:p>
            <a:pPr lvl="0"/>
            <a:r>
              <a:rPr lang="en-US" dirty="0"/>
              <a:t>Click to edit kicker box copy</a:t>
            </a:r>
          </a:p>
        </p:txBody>
      </p:sp>
      <p:sp>
        <p:nvSpPr>
          <p:cNvPr id="7" name="Title Placeholder 4">
            <a:extLst>
              <a:ext uri="{FF2B5EF4-FFF2-40B4-BE49-F238E27FC236}">
                <a16:creationId xmlns:a16="http://schemas.microsoft.com/office/drawing/2014/main" id="{377905CB-3ED3-D848-8259-C7645C162B3B}"/>
              </a:ext>
            </a:extLst>
          </p:cNvPr>
          <p:cNvSpPr>
            <a:spLocks noGrp="1"/>
          </p:cNvSpPr>
          <p:nvPr>
            <p:ph type="title"/>
          </p:nvPr>
        </p:nvSpPr>
        <p:spPr>
          <a:xfrm>
            <a:off x="393191" y="1"/>
            <a:ext cx="8370483"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2" name="Slide Number Placeholder 1">
            <a:extLst>
              <a:ext uri="{FF2B5EF4-FFF2-40B4-BE49-F238E27FC236}">
                <a16:creationId xmlns:a16="http://schemas.microsoft.com/office/drawing/2014/main" id="{48862DE8-2B92-3B40-AF1E-9BAA7DAB0A5D}"/>
              </a:ext>
            </a:extLst>
          </p:cNvPr>
          <p:cNvSpPr>
            <a:spLocks noGrp="1"/>
          </p:cNvSpPr>
          <p:nvPr>
            <p:ph type="sldNum" sz="quarter" idx="12"/>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942433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tyle A 02">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483AA86C-6ABE-5648-9D3D-9100D465E328}"/>
              </a:ext>
            </a:extLst>
          </p:cNvPr>
          <p:cNvSpPr>
            <a:spLocks noGrp="1"/>
          </p:cNvSpPr>
          <p:nvPr>
            <p:ph sz="quarter" idx="11"/>
          </p:nvPr>
        </p:nvSpPr>
        <p:spPr>
          <a:xfrm>
            <a:off x="4706911" y="839586"/>
            <a:ext cx="4086361" cy="3921340"/>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6" name="Content Placeholder 5">
            <a:extLst>
              <a:ext uri="{FF2B5EF4-FFF2-40B4-BE49-F238E27FC236}">
                <a16:creationId xmlns:a16="http://schemas.microsoft.com/office/drawing/2014/main" id="{66A00A8C-993B-4341-9334-660A84B92A12}"/>
              </a:ext>
            </a:extLst>
          </p:cNvPr>
          <p:cNvSpPr>
            <a:spLocks noGrp="1"/>
          </p:cNvSpPr>
          <p:nvPr>
            <p:ph sz="quarter" idx="10"/>
          </p:nvPr>
        </p:nvSpPr>
        <p:spPr>
          <a:xfrm>
            <a:off x="394137" y="839586"/>
            <a:ext cx="4042954" cy="3921340"/>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8" name="Title Placeholder 4">
            <a:extLst>
              <a:ext uri="{FF2B5EF4-FFF2-40B4-BE49-F238E27FC236}">
                <a16:creationId xmlns:a16="http://schemas.microsoft.com/office/drawing/2014/main" id="{002815BC-CCC1-3346-AAB2-77A4CC36B468}"/>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2" name="Slide Number Placeholder 1">
            <a:extLst>
              <a:ext uri="{FF2B5EF4-FFF2-40B4-BE49-F238E27FC236}">
                <a16:creationId xmlns:a16="http://schemas.microsoft.com/office/drawing/2014/main" id="{6872CD77-FC5A-C842-9960-D16D44145E1A}"/>
              </a:ext>
            </a:extLst>
          </p:cNvPr>
          <p:cNvSpPr>
            <a:spLocks noGrp="1"/>
          </p:cNvSpPr>
          <p:nvPr>
            <p:ph type="sldNum" sz="quarter" idx="12"/>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4005823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tyle B 02">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CB5784CA-AA54-5140-8CD7-F3326D6D3D57}"/>
              </a:ext>
            </a:extLst>
          </p:cNvPr>
          <p:cNvSpPr>
            <a:spLocks noGrp="1"/>
          </p:cNvSpPr>
          <p:nvPr>
            <p:ph sz="quarter" idx="12"/>
          </p:nvPr>
        </p:nvSpPr>
        <p:spPr>
          <a:xfrm>
            <a:off x="4706911" y="1269114"/>
            <a:ext cx="4086361" cy="3491812"/>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1" name="Content Placeholder 5">
            <a:extLst>
              <a:ext uri="{FF2B5EF4-FFF2-40B4-BE49-F238E27FC236}">
                <a16:creationId xmlns:a16="http://schemas.microsoft.com/office/drawing/2014/main" id="{1AD2938F-20E3-7C4F-B5DC-E96C378CFEDC}"/>
              </a:ext>
            </a:extLst>
          </p:cNvPr>
          <p:cNvSpPr>
            <a:spLocks noGrp="1"/>
          </p:cNvSpPr>
          <p:nvPr>
            <p:ph sz="quarter" idx="11"/>
          </p:nvPr>
        </p:nvSpPr>
        <p:spPr>
          <a:xfrm>
            <a:off x="394137" y="1269114"/>
            <a:ext cx="4042954" cy="3491812"/>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7" name="Title Placeholder 4">
            <a:extLst>
              <a:ext uri="{FF2B5EF4-FFF2-40B4-BE49-F238E27FC236}">
                <a16:creationId xmlns:a16="http://schemas.microsoft.com/office/drawing/2014/main" id="{210C59C2-0C37-0940-B8C2-683A48E95227}"/>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6" name="Text Placeholder 3">
            <a:extLst>
              <a:ext uri="{FF2B5EF4-FFF2-40B4-BE49-F238E27FC236}">
                <a16:creationId xmlns:a16="http://schemas.microsoft.com/office/drawing/2014/main" id="{D8C08586-2713-CC4D-A1C7-79E301C668FA}"/>
              </a:ext>
            </a:extLst>
          </p:cNvPr>
          <p:cNvSpPr>
            <a:spLocks noGrp="1"/>
          </p:cNvSpPr>
          <p:nvPr>
            <p:ph type="body" sz="quarter" idx="10" hasCustomPrompt="1"/>
          </p:nvPr>
        </p:nvSpPr>
        <p:spPr>
          <a:xfrm>
            <a:off x="392406" y="740782"/>
            <a:ext cx="8400865" cy="448748"/>
          </a:xfrm>
          <a:prstGeom prst="rect">
            <a:avLst/>
          </a:prstGeom>
        </p:spPr>
        <p:txBody>
          <a:bodyPr lIns="0">
            <a:normAutofit/>
          </a:bodyPr>
          <a:lstStyle>
            <a:lvl1pPr marL="0" indent="0">
              <a:spcBef>
                <a:spcPts val="0"/>
              </a:spcBef>
              <a:spcAft>
                <a:spcPts val="0"/>
              </a:spcAft>
              <a:buNone/>
              <a:defRPr sz="2100" baseline="0">
                <a:solidFill>
                  <a:schemeClr val="tx1"/>
                </a:solidFill>
              </a:defRPr>
            </a:lvl1pPr>
            <a:lvl2pPr marL="352416" indent="0">
              <a:spcBef>
                <a:spcPts val="0"/>
              </a:spcBef>
              <a:spcAft>
                <a:spcPts val="0"/>
              </a:spcAft>
              <a:buNone/>
              <a:defRPr sz="1650"/>
            </a:lvl2pPr>
            <a:lvl3pPr marL="600060" indent="0">
              <a:spcBef>
                <a:spcPts val="0"/>
              </a:spcBef>
              <a:spcAft>
                <a:spcPts val="0"/>
              </a:spcAft>
              <a:buNone/>
              <a:defRPr sz="1650"/>
            </a:lvl3pPr>
            <a:lvl4pPr marL="857228" indent="0">
              <a:spcBef>
                <a:spcPts val="0"/>
              </a:spcBef>
              <a:spcAft>
                <a:spcPts val="0"/>
              </a:spcAft>
              <a:buNone/>
              <a:defRPr sz="1650"/>
            </a:lvl4pPr>
            <a:lvl5pPr marL="1076298" indent="0">
              <a:spcBef>
                <a:spcPts val="0"/>
              </a:spcBef>
              <a:spcAft>
                <a:spcPts val="0"/>
              </a:spcAft>
              <a:buNone/>
              <a:defRPr sz="165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A6097BE5-F44C-7F42-BBFD-98E0BF6DF493}"/>
              </a:ext>
            </a:extLst>
          </p:cNvPr>
          <p:cNvSpPr>
            <a:spLocks noGrp="1"/>
          </p:cNvSpPr>
          <p:nvPr>
            <p:ph type="sldNum" sz="quarter" idx="13"/>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781508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Style A 0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4572002" y="847897"/>
            <a:ext cx="4221270" cy="3940379"/>
          </a:xfrm>
        </p:spPr>
        <p:txBody>
          <a:bodyPr anchor="t"/>
          <a:lstStyle>
            <a:lvl1pPr marL="6350" indent="0" algn="r">
              <a:buFontTx/>
              <a:buNone/>
              <a:defRPr/>
            </a:lvl1pPr>
          </a:lstStyle>
          <a:p>
            <a:endParaRPr lang="en-US" dirty="0"/>
          </a:p>
        </p:txBody>
      </p:sp>
      <p:sp>
        <p:nvSpPr>
          <p:cNvPr id="7" name="Content Placeholder 5">
            <a:extLst>
              <a:ext uri="{FF2B5EF4-FFF2-40B4-BE49-F238E27FC236}">
                <a16:creationId xmlns:a16="http://schemas.microsoft.com/office/drawing/2014/main" id="{199EA6A9-E3AD-404D-B570-7AB0F8E1CD9B}"/>
              </a:ext>
            </a:extLst>
          </p:cNvPr>
          <p:cNvSpPr>
            <a:spLocks noGrp="1"/>
          </p:cNvSpPr>
          <p:nvPr>
            <p:ph sz="quarter" idx="11"/>
          </p:nvPr>
        </p:nvSpPr>
        <p:spPr>
          <a:xfrm>
            <a:off x="394137" y="847897"/>
            <a:ext cx="4042954" cy="394037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8" name="Title Placeholder 4">
            <a:extLst>
              <a:ext uri="{FF2B5EF4-FFF2-40B4-BE49-F238E27FC236}">
                <a16:creationId xmlns:a16="http://schemas.microsoft.com/office/drawing/2014/main" id="{2CD169A3-307E-2D4B-97D9-1BFA39A0845D}"/>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2" name="Slide Number Placeholder 1">
            <a:extLst>
              <a:ext uri="{FF2B5EF4-FFF2-40B4-BE49-F238E27FC236}">
                <a16:creationId xmlns:a16="http://schemas.microsoft.com/office/drawing/2014/main" id="{D7BC104F-C879-4646-82E5-7231C54D2E3A}"/>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4141361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tyle B 0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4572002" y="1270155"/>
            <a:ext cx="4221270" cy="3509808"/>
          </a:xfrm>
        </p:spPr>
        <p:txBody>
          <a:bodyPr anchor="t" anchorCtr="0">
            <a:noAutofit/>
          </a:bodyPr>
          <a:lstStyle>
            <a:lvl1pPr marL="6350" indent="0" algn="r">
              <a:buFontTx/>
              <a:buNone/>
              <a:defRPr/>
            </a:lvl1pPr>
          </a:lstStyle>
          <a:p>
            <a:endParaRPr lang="en-US" dirty="0"/>
          </a:p>
        </p:txBody>
      </p:sp>
      <p:sp>
        <p:nvSpPr>
          <p:cNvPr id="7" name="Content Placeholder 5">
            <a:extLst>
              <a:ext uri="{FF2B5EF4-FFF2-40B4-BE49-F238E27FC236}">
                <a16:creationId xmlns:a16="http://schemas.microsoft.com/office/drawing/2014/main" id="{515D5EFD-DCA6-5B47-B972-1A9E0CD1C3B8}"/>
              </a:ext>
            </a:extLst>
          </p:cNvPr>
          <p:cNvSpPr>
            <a:spLocks noGrp="1"/>
          </p:cNvSpPr>
          <p:nvPr>
            <p:ph sz="quarter" idx="11"/>
          </p:nvPr>
        </p:nvSpPr>
        <p:spPr>
          <a:xfrm>
            <a:off x="394137" y="1269114"/>
            <a:ext cx="4042954" cy="3509808"/>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9" name="Title Placeholder 4">
            <a:extLst>
              <a:ext uri="{FF2B5EF4-FFF2-40B4-BE49-F238E27FC236}">
                <a16:creationId xmlns:a16="http://schemas.microsoft.com/office/drawing/2014/main" id="{0C3D3A4D-619A-6D41-B7EF-1D741C18A868}"/>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6" name="Text Placeholder 3">
            <a:extLst>
              <a:ext uri="{FF2B5EF4-FFF2-40B4-BE49-F238E27FC236}">
                <a16:creationId xmlns:a16="http://schemas.microsoft.com/office/drawing/2014/main" id="{55EEF6B9-A1B4-9F43-AE39-11B6A4458E5D}"/>
              </a:ext>
            </a:extLst>
          </p:cNvPr>
          <p:cNvSpPr>
            <a:spLocks noGrp="1"/>
          </p:cNvSpPr>
          <p:nvPr>
            <p:ph type="body" sz="quarter" idx="10" hasCustomPrompt="1"/>
          </p:nvPr>
        </p:nvSpPr>
        <p:spPr>
          <a:xfrm>
            <a:off x="392406" y="740782"/>
            <a:ext cx="8400865" cy="448748"/>
          </a:xfrm>
          <a:prstGeom prst="rect">
            <a:avLst/>
          </a:prstGeom>
        </p:spPr>
        <p:txBody>
          <a:bodyPr lIns="0">
            <a:normAutofit/>
          </a:bodyPr>
          <a:lstStyle>
            <a:lvl1pPr marL="0" indent="0">
              <a:spcBef>
                <a:spcPts val="0"/>
              </a:spcBef>
              <a:spcAft>
                <a:spcPts val="0"/>
              </a:spcAft>
              <a:buNone/>
              <a:defRPr sz="2100" baseline="0">
                <a:solidFill>
                  <a:schemeClr val="tx1"/>
                </a:solidFill>
              </a:defRPr>
            </a:lvl1pPr>
            <a:lvl2pPr marL="352416" indent="0">
              <a:spcBef>
                <a:spcPts val="0"/>
              </a:spcBef>
              <a:spcAft>
                <a:spcPts val="0"/>
              </a:spcAft>
              <a:buNone/>
              <a:defRPr sz="1650"/>
            </a:lvl2pPr>
            <a:lvl3pPr marL="600060" indent="0">
              <a:spcBef>
                <a:spcPts val="0"/>
              </a:spcBef>
              <a:spcAft>
                <a:spcPts val="0"/>
              </a:spcAft>
              <a:buNone/>
              <a:defRPr sz="1650"/>
            </a:lvl3pPr>
            <a:lvl4pPr marL="857228" indent="0">
              <a:spcBef>
                <a:spcPts val="0"/>
              </a:spcBef>
              <a:spcAft>
                <a:spcPts val="0"/>
              </a:spcAft>
              <a:buNone/>
              <a:defRPr sz="1650"/>
            </a:lvl4pPr>
            <a:lvl5pPr marL="1076298" indent="0">
              <a:spcBef>
                <a:spcPts val="0"/>
              </a:spcBef>
              <a:spcAft>
                <a:spcPts val="0"/>
              </a:spcAft>
              <a:buNone/>
              <a:defRPr sz="165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ADDA987C-56D8-DC49-BACE-4E56AE81613F}"/>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331835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tyle A 04">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0EC2B8EE-3BED-B541-8638-0A1EC344EDD8}"/>
              </a:ext>
            </a:extLst>
          </p:cNvPr>
          <p:cNvSpPr>
            <a:spLocks noGrp="1"/>
          </p:cNvSpPr>
          <p:nvPr>
            <p:ph sz="quarter" idx="14"/>
          </p:nvPr>
        </p:nvSpPr>
        <p:spPr>
          <a:xfrm>
            <a:off x="6153463" y="847080"/>
            <a:ext cx="2639809" cy="3974910"/>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7" name="Content Placeholder 5">
            <a:extLst>
              <a:ext uri="{FF2B5EF4-FFF2-40B4-BE49-F238E27FC236}">
                <a16:creationId xmlns:a16="http://schemas.microsoft.com/office/drawing/2014/main" id="{353CEC65-7D8D-414F-9FF9-923672220BEF}"/>
              </a:ext>
            </a:extLst>
          </p:cNvPr>
          <p:cNvSpPr>
            <a:spLocks noGrp="1"/>
          </p:cNvSpPr>
          <p:nvPr>
            <p:ph sz="quarter" idx="11"/>
          </p:nvPr>
        </p:nvSpPr>
        <p:spPr>
          <a:xfrm>
            <a:off x="394137" y="847080"/>
            <a:ext cx="5579443" cy="3974910"/>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6" name="Title Placeholder 4">
            <a:extLst>
              <a:ext uri="{FF2B5EF4-FFF2-40B4-BE49-F238E27FC236}">
                <a16:creationId xmlns:a16="http://schemas.microsoft.com/office/drawing/2014/main" id="{31D493FE-6AB8-BB4C-97A1-5ECEB55A021E}"/>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2" name="Slide Number Placeholder 1">
            <a:extLst>
              <a:ext uri="{FF2B5EF4-FFF2-40B4-BE49-F238E27FC236}">
                <a16:creationId xmlns:a16="http://schemas.microsoft.com/office/drawing/2014/main" id="{C826611C-0D15-C649-9991-47AF62069FE4}"/>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211045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tyle B 04">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4E1754E8-B166-C940-BF35-A09A219D6693}"/>
              </a:ext>
            </a:extLst>
          </p:cNvPr>
          <p:cNvSpPr>
            <a:spLocks noGrp="1"/>
          </p:cNvSpPr>
          <p:nvPr>
            <p:ph sz="quarter" idx="14"/>
          </p:nvPr>
        </p:nvSpPr>
        <p:spPr>
          <a:xfrm>
            <a:off x="6153463" y="1277206"/>
            <a:ext cx="2639809" cy="3544784"/>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7" name="Content Placeholder 5">
            <a:extLst>
              <a:ext uri="{FF2B5EF4-FFF2-40B4-BE49-F238E27FC236}">
                <a16:creationId xmlns:a16="http://schemas.microsoft.com/office/drawing/2014/main" id="{03942C22-E42E-3A42-B43A-33B20790798E}"/>
              </a:ext>
            </a:extLst>
          </p:cNvPr>
          <p:cNvSpPr>
            <a:spLocks noGrp="1"/>
          </p:cNvSpPr>
          <p:nvPr>
            <p:ph sz="quarter" idx="11"/>
          </p:nvPr>
        </p:nvSpPr>
        <p:spPr>
          <a:xfrm>
            <a:off x="394137" y="1277206"/>
            <a:ext cx="5579443" cy="3544784"/>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9" name="Title Placeholder 4">
            <a:extLst>
              <a:ext uri="{FF2B5EF4-FFF2-40B4-BE49-F238E27FC236}">
                <a16:creationId xmlns:a16="http://schemas.microsoft.com/office/drawing/2014/main" id="{481E17D4-1516-C34E-8800-74CB6C788B68}"/>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6" name="Text Placeholder 3">
            <a:extLst>
              <a:ext uri="{FF2B5EF4-FFF2-40B4-BE49-F238E27FC236}">
                <a16:creationId xmlns:a16="http://schemas.microsoft.com/office/drawing/2014/main" id="{832A1E0E-941C-5F4C-8990-F95B96675CE2}"/>
              </a:ext>
            </a:extLst>
          </p:cNvPr>
          <p:cNvSpPr>
            <a:spLocks noGrp="1"/>
          </p:cNvSpPr>
          <p:nvPr>
            <p:ph type="body" sz="quarter" idx="10" hasCustomPrompt="1"/>
          </p:nvPr>
        </p:nvSpPr>
        <p:spPr>
          <a:xfrm>
            <a:off x="392406" y="740782"/>
            <a:ext cx="8400865" cy="448748"/>
          </a:xfrm>
          <a:prstGeom prst="rect">
            <a:avLst/>
          </a:prstGeom>
        </p:spPr>
        <p:txBody>
          <a:bodyPr lIns="0">
            <a:normAutofit/>
          </a:bodyPr>
          <a:lstStyle>
            <a:lvl1pPr marL="0" indent="0">
              <a:spcBef>
                <a:spcPts val="0"/>
              </a:spcBef>
              <a:spcAft>
                <a:spcPts val="0"/>
              </a:spcAft>
              <a:buNone/>
              <a:defRPr sz="2100" baseline="0">
                <a:solidFill>
                  <a:schemeClr val="tx1"/>
                </a:solidFill>
              </a:defRPr>
            </a:lvl1pPr>
            <a:lvl2pPr marL="352416" indent="0">
              <a:spcBef>
                <a:spcPts val="0"/>
              </a:spcBef>
              <a:spcAft>
                <a:spcPts val="0"/>
              </a:spcAft>
              <a:buNone/>
              <a:defRPr sz="1650"/>
            </a:lvl2pPr>
            <a:lvl3pPr marL="600060" indent="0">
              <a:spcBef>
                <a:spcPts val="0"/>
              </a:spcBef>
              <a:spcAft>
                <a:spcPts val="0"/>
              </a:spcAft>
              <a:buNone/>
              <a:defRPr sz="1650"/>
            </a:lvl3pPr>
            <a:lvl4pPr marL="857228" indent="0">
              <a:spcBef>
                <a:spcPts val="0"/>
              </a:spcBef>
              <a:spcAft>
                <a:spcPts val="0"/>
              </a:spcAft>
              <a:buNone/>
              <a:defRPr sz="1650"/>
            </a:lvl4pPr>
            <a:lvl5pPr marL="1076298" indent="0">
              <a:spcBef>
                <a:spcPts val="0"/>
              </a:spcBef>
              <a:spcAft>
                <a:spcPts val="0"/>
              </a:spcAft>
              <a:buNone/>
              <a:defRPr sz="165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5906FDF3-5578-4C48-AB9F-5C65E1B55ED8}"/>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453636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tyle A 0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6546458" y="833185"/>
            <a:ext cx="2246814" cy="3938390"/>
          </a:xfrm>
        </p:spPr>
        <p:txBody>
          <a:bodyPr anchor="t" anchorCtr="0">
            <a:noAutofit/>
          </a:bodyPr>
          <a:lstStyle>
            <a:lvl1pPr marL="6350" indent="0" algn="r">
              <a:buFontTx/>
              <a:buNone/>
              <a:defRPr/>
            </a:lvl1pPr>
          </a:lstStyle>
          <a:p>
            <a:endParaRPr lang="en-US" dirty="0"/>
          </a:p>
        </p:txBody>
      </p:sp>
      <p:sp>
        <p:nvSpPr>
          <p:cNvPr id="7" name="Content Placeholder 5">
            <a:extLst>
              <a:ext uri="{FF2B5EF4-FFF2-40B4-BE49-F238E27FC236}">
                <a16:creationId xmlns:a16="http://schemas.microsoft.com/office/drawing/2014/main" id="{95ED1B29-A126-7541-8F0E-A659E0F79346}"/>
              </a:ext>
            </a:extLst>
          </p:cNvPr>
          <p:cNvSpPr>
            <a:spLocks noGrp="1"/>
          </p:cNvSpPr>
          <p:nvPr>
            <p:ph sz="quarter" idx="11"/>
          </p:nvPr>
        </p:nvSpPr>
        <p:spPr>
          <a:xfrm>
            <a:off x="394137" y="833187"/>
            <a:ext cx="6066624" cy="3938390"/>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8" name="Title Placeholder 4">
            <a:extLst>
              <a:ext uri="{FF2B5EF4-FFF2-40B4-BE49-F238E27FC236}">
                <a16:creationId xmlns:a16="http://schemas.microsoft.com/office/drawing/2014/main" id="{93E901A1-D498-3E4E-AE1A-7AC7FB72F56E}"/>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2" name="Slide Number Placeholder 1">
            <a:extLst>
              <a:ext uri="{FF2B5EF4-FFF2-40B4-BE49-F238E27FC236}">
                <a16:creationId xmlns:a16="http://schemas.microsoft.com/office/drawing/2014/main" id="{3734E5F9-627A-8D4E-951C-DF885F9BFBC2}"/>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4110337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tyle B 0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6546458" y="1262064"/>
            <a:ext cx="2246814" cy="3517604"/>
          </a:xfrm>
        </p:spPr>
        <p:txBody>
          <a:bodyPr anchor="t" anchorCtr="0"/>
          <a:lstStyle>
            <a:lvl1pPr marL="6350" indent="0" algn="r">
              <a:buFontTx/>
              <a:buNone/>
              <a:defRPr/>
            </a:lvl1pPr>
          </a:lstStyle>
          <a:p>
            <a:endParaRPr lang="en-US" dirty="0"/>
          </a:p>
        </p:txBody>
      </p:sp>
      <p:sp>
        <p:nvSpPr>
          <p:cNvPr id="7" name="Content Placeholder 5">
            <a:extLst>
              <a:ext uri="{FF2B5EF4-FFF2-40B4-BE49-F238E27FC236}">
                <a16:creationId xmlns:a16="http://schemas.microsoft.com/office/drawing/2014/main" id="{618BF16B-56D4-C74B-852A-09EC75820E43}"/>
              </a:ext>
            </a:extLst>
          </p:cNvPr>
          <p:cNvSpPr>
            <a:spLocks noGrp="1"/>
          </p:cNvSpPr>
          <p:nvPr>
            <p:ph sz="quarter" idx="11"/>
          </p:nvPr>
        </p:nvSpPr>
        <p:spPr>
          <a:xfrm>
            <a:off x="394137" y="1269115"/>
            <a:ext cx="6066624" cy="3510553"/>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9" name="Title Placeholder 4">
            <a:extLst>
              <a:ext uri="{FF2B5EF4-FFF2-40B4-BE49-F238E27FC236}">
                <a16:creationId xmlns:a16="http://schemas.microsoft.com/office/drawing/2014/main" id="{7103C886-192D-1740-A100-49A80939DBBA}"/>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6" name="Text Placeholder 3">
            <a:extLst>
              <a:ext uri="{FF2B5EF4-FFF2-40B4-BE49-F238E27FC236}">
                <a16:creationId xmlns:a16="http://schemas.microsoft.com/office/drawing/2014/main" id="{B8C8860B-F149-E949-AB09-01F57E56FD3A}"/>
              </a:ext>
            </a:extLst>
          </p:cNvPr>
          <p:cNvSpPr>
            <a:spLocks noGrp="1"/>
          </p:cNvSpPr>
          <p:nvPr>
            <p:ph type="body" sz="quarter" idx="10" hasCustomPrompt="1"/>
          </p:nvPr>
        </p:nvSpPr>
        <p:spPr>
          <a:xfrm>
            <a:off x="392406" y="740782"/>
            <a:ext cx="8400865" cy="448748"/>
          </a:xfrm>
          <a:prstGeom prst="rect">
            <a:avLst/>
          </a:prstGeom>
        </p:spPr>
        <p:txBody>
          <a:bodyPr lIns="0">
            <a:normAutofit/>
          </a:bodyPr>
          <a:lstStyle>
            <a:lvl1pPr marL="0" indent="0">
              <a:spcBef>
                <a:spcPts val="0"/>
              </a:spcBef>
              <a:spcAft>
                <a:spcPts val="0"/>
              </a:spcAft>
              <a:buNone/>
              <a:defRPr sz="2100" baseline="0">
                <a:solidFill>
                  <a:schemeClr val="tx1"/>
                </a:solidFill>
              </a:defRPr>
            </a:lvl1pPr>
            <a:lvl2pPr marL="352416" indent="0">
              <a:spcBef>
                <a:spcPts val="0"/>
              </a:spcBef>
              <a:spcAft>
                <a:spcPts val="0"/>
              </a:spcAft>
              <a:buNone/>
              <a:defRPr sz="1650"/>
            </a:lvl2pPr>
            <a:lvl3pPr marL="600060" indent="0">
              <a:spcBef>
                <a:spcPts val="0"/>
              </a:spcBef>
              <a:spcAft>
                <a:spcPts val="0"/>
              </a:spcAft>
              <a:buNone/>
              <a:defRPr sz="1650"/>
            </a:lvl3pPr>
            <a:lvl4pPr marL="857228" indent="0">
              <a:spcBef>
                <a:spcPts val="0"/>
              </a:spcBef>
              <a:spcAft>
                <a:spcPts val="0"/>
              </a:spcAft>
              <a:buNone/>
              <a:defRPr sz="1650"/>
            </a:lvl4pPr>
            <a:lvl5pPr marL="1076298" indent="0">
              <a:spcBef>
                <a:spcPts val="0"/>
              </a:spcBef>
              <a:spcAft>
                <a:spcPts val="0"/>
              </a:spcAft>
              <a:buNone/>
              <a:defRPr sz="165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65F41EFB-25E3-6341-BC01-BC1E9A9E8198}"/>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28106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oolkit Restri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C012F4-099F-BC4D-A65A-8C0707949120}"/>
              </a:ext>
            </a:extLst>
          </p:cNvPr>
          <p:cNvSpPr/>
          <p:nvPr userDrawn="1"/>
        </p:nvSpPr>
        <p:spPr bwMode="auto">
          <a:xfrm>
            <a:off x="0" y="0"/>
            <a:ext cx="9144000" cy="697963"/>
          </a:xfrm>
          <a:prstGeom prst="rect">
            <a:avLst/>
          </a:prstGeom>
          <a:solidFill>
            <a:srgbClr val="195BA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a:p>
        </p:txBody>
      </p:sp>
      <p:sp>
        <p:nvSpPr>
          <p:cNvPr id="3" name="TextBox 2">
            <a:extLst>
              <a:ext uri="{FF2B5EF4-FFF2-40B4-BE49-F238E27FC236}">
                <a16:creationId xmlns:a16="http://schemas.microsoft.com/office/drawing/2014/main" id="{2D1AD012-DFE5-804C-BC32-1086890B4195}"/>
              </a:ext>
            </a:extLst>
          </p:cNvPr>
          <p:cNvSpPr txBox="1"/>
          <p:nvPr userDrawn="1"/>
        </p:nvSpPr>
        <p:spPr>
          <a:xfrm>
            <a:off x="2544233" y="136894"/>
            <a:ext cx="4055534" cy="461665"/>
          </a:xfrm>
          <a:prstGeom prst="rect">
            <a:avLst/>
          </a:prstGeom>
          <a:noFill/>
        </p:spPr>
        <p:txBody>
          <a:bodyPr wrap="none" rtlCol="0">
            <a:spAutoFit/>
          </a:bodyPr>
          <a:lstStyle/>
          <a:p>
            <a:pPr algn="ctr"/>
            <a:r>
              <a:rPr lang="en-US" sz="2400" b="1" dirty="0">
                <a:solidFill>
                  <a:schemeClr val="bg1"/>
                </a:solidFill>
              </a:rPr>
              <a:t>SAFe</a:t>
            </a:r>
            <a:r>
              <a:rPr lang="en-US" sz="2400" b="1" baseline="30000" dirty="0">
                <a:solidFill>
                  <a:schemeClr val="bg1"/>
                </a:solidFill>
              </a:rPr>
              <a:t>®</a:t>
            </a:r>
            <a:r>
              <a:rPr lang="en-US" sz="2400" b="1" dirty="0">
                <a:solidFill>
                  <a:schemeClr val="bg1"/>
                </a:solidFill>
              </a:rPr>
              <a:t> Toolkit Restrictions</a:t>
            </a:r>
          </a:p>
        </p:txBody>
      </p:sp>
      <p:sp>
        <p:nvSpPr>
          <p:cNvPr id="5" name="TextBox 4">
            <a:extLst>
              <a:ext uri="{FF2B5EF4-FFF2-40B4-BE49-F238E27FC236}">
                <a16:creationId xmlns:a16="http://schemas.microsoft.com/office/drawing/2014/main" id="{D91855B6-D669-2B49-94B3-7D509CA7D132}"/>
              </a:ext>
            </a:extLst>
          </p:cNvPr>
          <p:cNvSpPr txBox="1"/>
          <p:nvPr userDrawn="1"/>
        </p:nvSpPr>
        <p:spPr>
          <a:xfrm>
            <a:off x="451623" y="844886"/>
            <a:ext cx="8240752" cy="387798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400" dirty="0"/>
              <a:t>This material is the property of Scaled Agile, Inc. and is protected by U.S. and International copyright laws.</a:t>
            </a:r>
          </a:p>
          <a:p>
            <a:pPr marL="285750" indent="-285750">
              <a:spcAft>
                <a:spcPts val="1200"/>
              </a:spcAft>
              <a:buFont typeface="Arial" panose="020B0604020202020204" pitchFamily="34" charset="0"/>
              <a:buChar char="•"/>
            </a:pPr>
            <a:r>
              <a:rPr lang="en-US" sz="1400" dirty="0"/>
              <a:t>Permission to use this material is granted solely to SAFe-certified Members whose membership is in good standing, and only as part of their SAFe</a:t>
            </a:r>
            <a:r>
              <a:rPr lang="en-US" sz="1400" baseline="30000" dirty="0"/>
              <a:t>®</a:t>
            </a:r>
            <a:r>
              <a:rPr lang="en-US" sz="1400" dirty="0"/>
              <a:t> implementation.</a:t>
            </a:r>
          </a:p>
          <a:p>
            <a:pPr marL="285750" indent="-285750">
              <a:spcAft>
                <a:spcPts val="1200"/>
              </a:spcAft>
              <a:buFont typeface="Arial" panose="020B0604020202020204" pitchFamily="34" charset="0"/>
              <a:buChar char="•"/>
            </a:pPr>
            <a:r>
              <a:rPr lang="en-US" sz="1400" dirty="0"/>
              <a:t>A member may reproduce, modify, use, and distribute handouts and templates in hard copy or PDF format based on this material as necessary. However, the full Toolkit itself may not be distributed to or used by anyone other than the Member who downloaded it.</a:t>
            </a:r>
          </a:p>
          <a:p>
            <a:pPr marL="285750" indent="-285750">
              <a:spcAft>
                <a:spcPts val="1200"/>
              </a:spcAft>
              <a:buFont typeface="Arial" panose="020B0604020202020204" pitchFamily="34" charset="0"/>
              <a:buChar char="•"/>
            </a:pPr>
            <a:r>
              <a:rPr lang="en-US" sz="1400" dirty="0"/>
              <a:t>A Member may add slides and content unique to a specific context, but such additions shall not change the meaning, purpose, or intent of the original material. Removal of any trademark, logo, or copyright notice is also prohibited.</a:t>
            </a:r>
          </a:p>
          <a:p>
            <a:pPr marL="285750" indent="-285750">
              <a:spcAft>
                <a:spcPts val="1200"/>
              </a:spcAft>
              <a:buFont typeface="Arial" panose="020B0604020202020204" pitchFamily="34" charset="0"/>
              <a:buChar char="•"/>
            </a:pPr>
            <a:r>
              <a:rPr lang="en-US" sz="1400" dirty="0"/>
              <a:t>Use of any part of this material in a public setting, or to create derivative works for purposes other than those stated above is strictly prohibited.</a:t>
            </a:r>
          </a:p>
          <a:p>
            <a:pPr marL="285750" indent="-285750">
              <a:spcAft>
                <a:spcPts val="1200"/>
              </a:spcAft>
              <a:buFont typeface="Arial" panose="020B0604020202020204" pitchFamily="34" charset="0"/>
              <a:buChar char="•"/>
            </a:pPr>
            <a:r>
              <a:rPr lang="en-US" sz="1400" dirty="0"/>
              <a:t>See the SAFe</a:t>
            </a:r>
            <a:r>
              <a:rPr lang="en-US" sz="1400" baseline="30000" dirty="0"/>
              <a:t>®</a:t>
            </a:r>
            <a:r>
              <a:rPr lang="en-US" sz="1400" dirty="0"/>
              <a:t> Toolkit License Agreement included in this toolkit for all terms with which you must comply.</a:t>
            </a:r>
            <a:endParaRPr lang="en-US" sz="1400" baseline="30000" dirty="0"/>
          </a:p>
        </p:txBody>
      </p:sp>
      <p:sp>
        <p:nvSpPr>
          <p:cNvPr id="6" name="Slide Number Placeholder 4">
            <a:extLst>
              <a:ext uri="{FF2B5EF4-FFF2-40B4-BE49-F238E27FC236}">
                <a16:creationId xmlns:a16="http://schemas.microsoft.com/office/drawing/2014/main" id="{BF506C67-7F39-F246-A33F-EC8D09D2991E}"/>
              </a:ext>
            </a:extLst>
          </p:cNvPr>
          <p:cNvSpPr>
            <a:spLocks noGrp="1"/>
          </p:cNvSpPr>
          <p:nvPr>
            <p:ph type="sldNum" sz="quarter" idx="4"/>
          </p:nvPr>
        </p:nvSpPr>
        <p:spPr>
          <a:xfrm>
            <a:off x="7378002" y="4869794"/>
            <a:ext cx="1415270" cy="188173"/>
          </a:xfrm>
          <a:prstGeom prst="rect">
            <a:avLst/>
          </a:prstGeom>
        </p:spPr>
        <p:txBody>
          <a:bodyPr vert="horz" lIns="91440" tIns="45720" rIns="91440" bIns="45720" rtlCol="0" anchor="ctr"/>
          <a:lstStyle>
            <a:lvl1pPr algn="r">
              <a:defRPr sz="900">
                <a:solidFill>
                  <a:schemeClr val="tx1">
                    <a:tint val="75000"/>
                  </a:schemeClr>
                </a:solidFill>
              </a:defRPr>
            </a:lvl1pPr>
          </a:lstStyle>
          <a:p>
            <a:fld id="{46FDB4EE-536A-4449-BF24-E81C662A4DA7}" type="slidenum">
              <a:rPr lang="en-US" smtClean="0"/>
              <a:t>‹#›</a:t>
            </a:fld>
            <a:endParaRPr lang="en-US"/>
          </a:p>
        </p:txBody>
      </p:sp>
    </p:spTree>
    <p:extLst>
      <p:ext uri="{BB962C8B-B14F-4D97-AF65-F5344CB8AC3E}">
        <p14:creationId xmlns:p14="http://schemas.microsoft.com/office/powerpoint/2010/main" val="20184211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dy Style A 06">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B9DA6106-1471-9E41-AB13-39748E3B1760}"/>
              </a:ext>
            </a:extLst>
          </p:cNvPr>
          <p:cNvSpPr>
            <a:spLocks noGrp="1"/>
          </p:cNvSpPr>
          <p:nvPr>
            <p:ph sz="quarter" idx="12"/>
          </p:nvPr>
        </p:nvSpPr>
        <p:spPr>
          <a:xfrm>
            <a:off x="3137337" y="831272"/>
            <a:ext cx="5655935" cy="3990718"/>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7" name="Content Placeholder 5">
            <a:extLst>
              <a:ext uri="{FF2B5EF4-FFF2-40B4-BE49-F238E27FC236}">
                <a16:creationId xmlns:a16="http://schemas.microsoft.com/office/drawing/2014/main" id="{DDA48D3A-1DEF-5D47-8D0F-A65F3F449965}"/>
              </a:ext>
            </a:extLst>
          </p:cNvPr>
          <p:cNvSpPr>
            <a:spLocks noGrp="1"/>
          </p:cNvSpPr>
          <p:nvPr>
            <p:ph sz="quarter" idx="11"/>
          </p:nvPr>
        </p:nvSpPr>
        <p:spPr>
          <a:xfrm>
            <a:off x="394138" y="831272"/>
            <a:ext cx="2588906" cy="3990719"/>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6" name="Title Placeholder 4">
            <a:extLst>
              <a:ext uri="{FF2B5EF4-FFF2-40B4-BE49-F238E27FC236}">
                <a16:creationId xmlns:a16="http://schemas.microsoft.com/office/drawing/2014/main" id="{4D3C11E5-6CAD-D14A-AFF3-B7D41D06E75C}"/>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2" name="Slide Number Placeholder 1">
            <a:extLst>
              <a:ext uri="{FF2B5EF4-FFF2-40B4-BE49-F238E27FC236}">
                <a16:creationId xmlns:a16="http://schemas.microsoft.com/office/drawing/2014/main" id="{E0242420-5301-0743-BA5D-3D48CF397E23}"/>
              </a:ext>
            </a:extLst>
          </p:cNvPr>
          <p:cNvSpPr>
            <a:spLocks noGrp="1"/>
          </p:cNvSpPr>
          <p:nvPr>
            <p:ph type="sldNum" sz="quarter" idx="13"/>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449985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tyle B 06">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D260FC0E-A63C-CB49-8825-FEFE97DEAD5E}"/>
              </a:ext>
            </a:extLst>
          </p:cNvPr>
          <p:cNvSpPr>
            <a:spLocks noGrp="1"/>
          </p:cNvSpPr>
          <p:nvPr>
            <p:ph sz="quarter" idx="12"/>
          </p:nvPr>
        </p:nvSpPr>
        <p:spPr>
          <a:xfrm>
            <a:off x="3137337" y="1285298"/>
            <a:ext cx="5655935" cy="3536691"/>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10" name="Content Placeholder 5">
            <a:extLst>
              <a:ext uri="{FF2B5EF4-FFF2-40B4-BE49-F238E27FC236}">
                <a16:creationId xmlns:a16="http://schemas.microsoft.com/office/drawing/2014/main" id="{FE6DDA48-1579-0942-8838-1E36589F1D5B}"/>
              </a:ext>
            </a:extLst>
          </p:cNvPr>
          <p:cNvSpPr>
            <a:spLocks noGrp="1"/>
          </p:cNvSpPr>
          <p:nvPr>
            <p:ph sz="quarter" idx="11"/>
          </p:nvPr>
        </p:nvSpPr>
        <p:spPr>
          <a:xfrm>
            <a:off x="394138" y="1285299"/>
            <a:ext cx="2588906" cy="3536692"/>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8" name="Text Placeholder 3">
            <a:extLst>
              <a:ext uri="{FF2B5EF4-FFF2-40B4-BE49-F238E27FC236}">
                <a16:creationId xmlns:a16="http://schemas.microsoft.com/office/drawing/2014/main" id="{F995A165-0E19-C14C-B0EF-9AA5D316AF92}"/>
              </a:ext>
            </a:extLst>
          </p:cNvPr>
          <p:cNvSpPr>
            <a:spLocks noGrp="1"/>
          </p:cNvSpPr>
          <p:nvPr>
            <p:ph type="body" sz="quarter" idx="10" hasCustomPrompt="1"/>
          </p:nvPr>
        </p:nvSpPr>
        <p:spPr>
          <a:xfrm>
            <a:off x="393192" y="740781"/>
            <a:ext cx="8400080" cy="464932"/>
          </a:xfrm>
          <a:prstGeom prst="rect">
            <a:avLst/>
          </a:prstGeom>
        </p:spPr>
        <p:txBody>
          <a:bodyPr lIns="0">
            <a:normAutofit/>
          </a:bodyPr>
          <a:lstStyle>
            <a:lvl1pPr marL="0" indent="0">
              <a:lnSpc>
                <a:spcPct val="100000"/>
              </a:lnSpc>
              <a:spcBef>
                <a:spcPts val="0"/>
              </a:spcBef>
              <a:spcAft>
                <a:spcPts val="0"/>
              </a:spcAft>
              <a:buNone/>
              <a:defRPr sz="2100" baseline="0">
                <a:solidFill>
                  <a:schemeClr val="tx1"/>
                </a:solidFill>
              </a:defRPr>
            </a:lvl1pPr>
            <a:lvl2pPr marL="352416" indent="0">
              <a:spcBef>
                <a:spcPts val="0"/>
              </a:spcBef>
              <a:spcAft>
                <a:spcPts val="0"/>
              </a:spcAft>
              <a:buNone/>
              <a:defRPr sz="1650"/>
            </a:lvl2pPr>
            <a:lvl3pPr marL="600060" indent="0">
              <a:spcBef>
                <a:spcPts val="0"/>
              </a:spcBef>
              <a:spcAft>
                <a:spcPts val="0"/>
              </a:spcAft>
              <a:buNone/>
              <a:defRPr sz="1650"/>
            </a:lvl3pPr>
            <a:lvl4pPr marL="857228" indent="0">
              <a:spcBef>
                <a:spcPts val="0"/>
              </a:spcBef>
              <a:spcAft>
                <a:spcPts val="0"/>
              </a:spcAft>
              <a:buNone/>
              <a:defRPr sz="1650"/>
            </a:lvl4pPr>
            <a:lvl5pPr marL="1076298" indent="0">
              <a:spcBef>
                <a:spcPts val="0"/>
              </a:spcBef>
              <a:spcAft>
                <a:spcPts val="0"/>
              </a:spcAft>
              <a:buNone/>
              <a:defRPr sz="1650"/>
            </a:lvl5pPr>
          </a:lstStyle>
          <a:p>
            <a:pPr lvl="0"/>
            <a:r>
              <a:rPr lang="en-US" dirty="0"/>
              <a:t>Click to edit kicker box copy. </a:t>
            </a:r>
          </a:p>
        </p:txBody>
      </p:sp>
      <p:sp>
        <p:nvSpPr>
          <p:cNvPr id="6" name="Title Placeholder 4">
            <a:extLst>
              <a:ext uri="{FF2B5EF4-FFF2-40B4-BE49-F238E27FC236}">
                <a16:creationId xmlns:a16="http://schemas.microsoft.com/office/drawing/2014/main" id="{60141E12-68CA-9946-B6B5-7A2473E98C91}"/>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2" name="Slide Number Placeholder 1">
            <a:extLst>
              <a:ext uri="{FF2B5EF4-FFF2-40B4-BE49-F238E27FC236}">
                <a16:creationId xmlns:a16="http://schemas.microsoft.com/office/drawing/2014/main" id="{5A2043A3-2763-084F-8497-94BD8C9A425C}"/>
              </a:ext>
            </a:extLst>
          </p:cNvPr>
          <p:cNvSpPr>
            <a:spLocks noGrp="1"/>
          </p:cNvSpPr>
          <p:nvPr>
            <p:ph type="sldNum" sz="quarter" idx="13"/>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896224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tyle A 0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3107343" y="847080"/>
            <a:ext cx="5685928" cy="3948470"/>
          </a:xfrm>
        </p:spPr>
        <p:txBody>
          <a:bodyPr anchor="t"/>
          <a:lstStyle>
            <a:lvl1pPr marL="6350" indent="0" algn="r">
              <a:buFontTx/>
              <a:buNone/>
              <a:defRPr/>
            </a:lvl1pPr>
          </a:lstStyle>
          <a:p>
            <a:endParaRPr lang="en-US" dirty="0"/>
          </a:p>
        </p:txBody>
      </p:sp>
      <p:sp>
        <p:nvSpPr>
          <p:cNvPr id="7" name="Content Placeholder 5">
            <a:extLst>
              <a:ext uri="{FF2B5EF4-FFF2-40B4-BE49-F238E27FC236}">
                <a16:creationId xmlns:a16="http://schemas.microsoft.com/office/drawing/2014/main" id="{720901D1-1B80-5D48-8D3E-445F96AB7237}"/>
              </a:ext>
            </a:extLst>
          </p:cNvPr>
          <p:cNvSpPr>
            <a:spLocks noGrp="1"/>
          </p:cNvSpPr>
          <p:nvPr>
            <p:ph sz="quarter" idx="11"/>
          </p:nvPr>
        </p:nvSpPr>
        <p:spPr>
          <a:xfrm>
            <a:off x="394138" y="847080"/>
            <a:ext cx="2588906" cy="3948470"/>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8" name="Title Placeholder 4">
            <a:extLst>
              <a:ext uri="{FF2B5EF4-FFF2-40B4-BE49-F238E27FC236}">
                <a16:creationId xmlns:a16="http://schemas.microsoft.com/office/drawing/2014/main" id="{B9894F8B-3FE7-2F4D-8B4E-2A3C26A2F07B}"/>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2" name="Slide Number Placeholder 1">
            <a:extLst>
              <a:ext uri="{FF2B5EF4-FFF2-40B4-BE49-F238E27FC236}">
                <a16:creationId xmlns:a16="http://schemas.microsoft.com/office/drawing/2014/main" id="{379E0422-03AA-C846-93AD-CECED553DA12}"/>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925880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tyle B 0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3107343" y="1278294"/>
            <a:ext cx="5685928" cy="3509762"/>
          </a:xfrm>
        </p:spPr>
        <p:txBody>
          <a:bodyPr anchor="t"/>
          <a:lstStyle>
            <a:lvl1pPr marL="6350" indent="0" algn="r">
              <a:buFontTx/>
              <a:buNone/>
              <a:defRPr/>
            </a:lvl1pPr>
          </a:lstStyle>
          <a:p>
            <a:endParaRPr lang="en-US" dirty="0"/>
          </a:p>
        </p:txBody>
      </p:sp>
      <p:sp>
        <p:nvSpPr>
          <p:cNvPr id="8" name="Content Placeholder 5">
            <a:extLst>
              <a:ext uri="{FF2B5EF4-FFF2-40B4-BE49-F238E27FC236}">
                <a16:creationId xmlns:a16="http://schemas.microsoft.com/office/drawing/2014/main" id="{8F090176-E1A5-D04A-96C4-79FC77C5305D}"/>
              </a:ext>
            </a:extLst>
          </p:cNvPr>
          <p:cNvSpPr>
            <a:spLocks noGrp="1"/>
          </p:cNvSpPr>
          <p:nvPr>
            <p:ph sz="quarter" idx="11"/>
          </p:nvPr>
        </p:nvSpPr>
        <p:spPr>
          <a:xfrm>
            <a:off x="394138" y="1277206"/>
            <a:ext cx="2588906" cy="3509762"/>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9" name="Title Placeholder 4">
            <a:extLst>
              <a:ext uri="{FF2B5EF4-FFF2-40B4-BE49-F238E27FC236}">
                <a16:creationId xmlns:a16="http://schemas.microsoft.com/office/drawing/2014/main" id="{FBC08361-C3C4-FA4B-ABAF-4FA0543A8D56}"/>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7" name="Text Placeholder 3">
            <a:extLst>
              <a:ext uri="{FF2B5EF4-FFF2-40B4-BE49-F238E27FC236}">
                <a16:creationId xmlns:a16="http://schemas.microsoft.com/office/drawing/2014/main" id="{922F09FD-97A9-9F4E-9533-52623529C2A4}"/>
              </a:ext>
            </a:extLst>
          </p:cNvPr>
          <p:cNvSpPr>
            <a:spLocks noGrp="1"/>
          </p:cNvSpPr>
          <p:nvPr>
            <p:ph type="body" sz="quarter" idx="10" hasCustomPrompt="1"/>
          </p:nvPr>
        </p:nvSpPr>
        <p:spPr>
          <a:xfrm>
            <a:off x="392407" y="740782"/>
            <a:ext cx="8400864" cy="448748"/>
          </a:xfrm>
          <a:prstGeom prst="rect">
            <a:avLst/>
          </a:prstGeom>
        </p:spPr>
        <p:txBody>
          <a:bodyPr lIns="0">
            <a:normAutofit/>
          </a:bodyPr>
          <a:lstStyle>
            <a:lvl1pPr marL="0" indent="0">
              <a:spcBef>
                <a:spcPts val="0"/>
              </a:spcBef>
              <a:spcAft>
                <a:spcPts val="0"/>
              </a:spcAft>
              <a:buNone/>
              <a:defRPr sz="2100" baseline="0">
                <a:solidFill>
                  <a:schemeClr val="tx1"/>
                </a:solidFill>
              </a:defRPr>
            </a:lvl1pPr>
            <a:lvl2pPr marL="352416" indent="0">
              <a:spcBef>
                <a:spcPts val="0"/>
              </a:spcBef>
              <a:spcAft>
                <a:spcPts val="0"/>
              </a:spcAft>
              <a:buNone/>
              <a:defRPr sz="1650"/>
            </a:lvl2pPr>
            <a:lvl3pPr marL="600060" indent="0">
              <a:spcBef>
                <a:spcPts val="0"/>
              </a:spcBef>
              <a:spcAft>
                <a:spcPts val="0"/>
              </a:spcAft>
              <a:buNone/>
              <a:defRPr sz="1650"/>
            </a:lvl3pPr>
            <a:lvl4pPr marL="857228" indent="0">
              <a:spcBef>
                <a:spcPts val="0"/>
              </a:spcBef>
              <a:spcAft>
                <a:spcPts val="0"/>
              </a:spcAft>
              <a:buNone/>
              <a:defRPr sz="1650"/>
            </a:lvl4pPr>
            <a:lvl5pPr marL="1076298" indent="0">
              <a:spcBef>
                <a:spcPts val="0"/>
              </a:spcBef>
              <a:spcAft>
                <a:spcPts val="0"/>
              </a:spcAft>
              <a:buNone/>
              <a:defRPr sz="165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B42F8994-63DE-8A49-BC7B-3898CA1786B7}"/>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401250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tyle A 08">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EEC3949-E596-B345-8CF4-A11C2F88D532}"/>
              </a:ext>
            </a:extLst>
          </p:cNvPr>
          <p:cNvSpPr>
            <a:spLocks noGrp="1"/>
          </p:cNvSpPr>
          <p:nvPr>
            <p:ph sz="quarter" idx="10"/>
          </p:nvPr>
        </p:nvSpPr>
        <p:spPr>
          <a:xfrm>
            <a:off x="393700" y="2899677"/>
            <a:ext cx="8399572" cy="1834249"/>
          </a:xfrm>
        </p:spPr>
        <p:txBody>
          <a:bodyPr>
            <a:normAutofit/>
          </a:bodyPr>
          <a:lstStyle>
            <a:lvl1pPr>
              <a:lnSpc>
                <a:spcPct val="110000"/>
              </a:lnSpc>
              <a:defRPr/>
            </a:lvl1pPr>
            <a:lvl2pPr>
              <a:lnSpc>
                <a:spcPct val="110000"/>
              </a:lnSpc>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7" name="Text Placeholder 3">
            <a:extLst>
              <a:ext uri="{FF2B5EF4-FFF2-40B4-BE49-F238E27FC236}">
                <a16:creationId xmlns:a16="http://schemas.microsoft.com/office/drawing/2014/main" id="{C9F74201-A6A2-F340-A21B-63AB3CDBFC33}"/>
              </a:ext>
            </a:extLst>
          </p:cNvPr>
          <p:cNvSpPr>
            <a:spLocks noGrp="1"/>
          </p:cNvSpPr>
          <p:nvPr>
            <p:ph idx="1"/>
          </p:nvPr>
        </p:nvSpPr>
        <p:spPr>
          <a:xfrm>
            <a:off x="395720" y="837844"/>
            <a:ext cx="8397552" cy="1885185"/>
          </a:xfrm>
          <a:prstGeom prst="rect">
            <a:avLst/>
          </a:prstGeom>
        </p:spPr>
        <p:txBody>
          <a:bodyPr vert="horz" lIns="91440" tIns="45720" rIns="91440" bIns="45720" rtlCol="0">
            <a:normAutofit/>
          </a:bodyPr>
          <a:lstStyle>
            <a:lvl1pPr>
              <a:lnSpc>
                <a:spcPct val="110000"/>
              </a:lnSpc>
              <a:defRPr/>
            </a:lvl1pPr>
            <a:lvl2pPr>
              <a:lnSpc>
                <a:spcPct val="110000"/>
              </a:lnSpc>
              <a:defRPr/>
            </a:lvl2pPr>
            <a:lvl3pPr>
              <a:lnSpc>
                <a:spcPct val="110000"/>
              </a:lnSpc>
              <a:defRPr sz="1800" b="0" i="0">
                <a:latin typeface="Arial" panose="020B0604020202020204" pitchFamily="34" charset="0"/>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6" name="Title Placeholder 4">
            <a:extLst>
              <a:ext uri="{FF2B5EF4-FFF2-40B4-BE49-F238E27FC236}">
                <a16:creationId xmlns:a16="http://schemas.microsoft.com/office/drawing/2014/main" id="{78A88B11-A2D2-324E-9F9D-CA8B954F17A1}"/>
              </a:ext>
            </a:extLst>
          </p:cNvPr>
          <p:cNvSpPr>
            <a:spLocks noGrp="1"/>
          </p:cNvSpPr>
          <p:nvPr>
            <p:ph type="title"/>
          </p:nvPr>
        </p:nvSpPr>
        <p:spPr>
          <a:xfrm>
            <a:off x="393191" y="1"/>
            <a:ext cx="8397552"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2" name="Slide Number Placeholder 1">
            <a:extLst>
              <a:ext uri="{FF2B5EF4-FFF2-40B4-BE49-F238E27FC236}">
                <a16:creationId xmlns:a16="http://schemas.microsoft.com/office/drawing/2014/main" id="{9D22A9C4-7EFD-824D-98BD-21B122158DBD}"/>
              </a:ext>
            </a:extLst>
          </p:cNvPr>
          <p:cNvSpPr>
            <a:spLocks noGrp="1"/>
          </p:cNvSpPr>
          <p:nvPr>
            <p:ph type="sldNum" sz="quarter" idx="11"/>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056762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tyle B 08">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9B092-20B5-3142-BAEE-545593017778}"/>
              </a:ext>
            </a:extLst>
          </p:cNvPr>
          <p:cNvSpPr>
            <a:spLocks noGrp="1"/>
          </p:cNvSpPr>
          <p:nvPr>
            <p:ph sz="quarter" idx="12"/>
          </p:nvPr>
        </p:nvSpPr>
        <p:spPr>
          <a:xfrm>
            <a:off x="387119" y="3210561"/>
            <a:ext cx="8406152" cy="1628140"/>
          </a:xfrm>
        </p:spPr>
        <p:txBody>
          <a:bodyPr>
            <a:normAutofit/>
          </a:bodyPr>
          <a:lstStyle>
            <a:lvl1pPr>
              <a:lnSpc>
                <a:spcPct val="110000"/>
              </a:lnSpc>
              <a:defRPr/>
            </a:lvl1pPr>
            <a:lvl2pPr>
              <a:lnSpc>
                <a:spcPct val="110000"/>
              </a:lnSpc>
              <a:defRPr/>
            </a:lvl2pPr>
            <a:lvl3pPr marL="885803" indent="-285743">
              <a:lnSpc>
                <a:spcPct val="110000"/>
              </a:lnSpc>
              <a:defRPr lang="en-US" altLang="en-US" sz="1800" b="0" i="0" dirty="0">
                <a:solidFill>
                  <a:schemeClr val="tx1"/>
                </a:solidFill>
                <a:latin typeface="Arial" panose="020B0604020202020204" pitchFamily="34" charset="0"/>
                <a:ea typeface="+mn-ea"/>
                <a:cs typeface="+mn-cs"/>
              </a:defRPr>
            </a:lvl3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5" name="Content Placeholder 4">
            <a:extLst>
              <a:ext uri="{FF2B5EF4-FFF2-40B4-BE49-F238E27FC236}">
                <a16:creationId xmlns:a16="http://schemas.microsoft.com/office/drawing/2014/main" id="{965D84D3-4FB6-7944-9D40-9DF599FA057F}"/>
              </a:ext>
            </a:extLst>
          </p:cNvPr>
          <p:cNvSpPr>
            <a:spLocks noGrp="1"/>
          </p:cNvSpPr>
          <p:nvPr>
            <p:ph sz="quarter" idx="11"/>
          </p:nvPr>
        </p:nvSpPr>
        <p:spPr>
          <a:xfrm>
            <a:off x="387119" y="1270450"/>
            <a:ext cx="8406152" cy="1858831"/>
          </a:xfrm>
          <a:prstGeom prst="rect">
            <a:avLst/>
          </a:prstGeom>
        </p:spPr>
        <p:txBody>
          <a:bodyPr>
            <a:normAutofit/>
          </a:bodyPr>
          <a:lstStyle>
            <a:lvl1pPr algn="l" rtl="0" eaLnBrk="1" fontAlgn="base" hangingPunct="1">
              <a:lnSpc>
                <a:spcPct val="110000"/>
              </a:lnSpc>
              <a:tabLst/>
              <a:defRPr lang="en-US" sz="2100" b="0" i="0" dirty="0">
                <a:solidFill>
                  <a:schemeClr val="tx1"/>
                </a:solidFill>
                <a:latin typeface="Arial" panose="020B0604020202020204" pitchFamily="34" charset="0"/>
                <a:ea typeface="+mn-ea"/>
                <a:cs typeface="+mn-cs"/>
              </a:defRPr>
            </a:lvl1pPr>
            <a:lvl2pPr algn="l" rtl="0" eaLnBrk="1" fontAlgn="base" hangingPunct="1">
              <a:lnSpc>
                <a:spcPct val="110000"/>
              </a:lnSpc>
              <a:tabLst/>
              <a:defRPr lang="en-US" sz="1950" b="0" i="0" dirty="0">
                <a:solidFill>
                  <a:schemeClr val="tx1"/>
                </a:solidFill>
                <a:latin typeface="Arial" panose="020B0604020202020204" pitchFamily="34" charset="0"/>
                <a:ea typeface="+mn-ea"/>
                <a:cs typeface="+mn-cs"/>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lang="en-US" sz="1800" b="0" i="0" dirty="0">
                <a:solidFill>
                  <a:schemeClr val="tx1"/>
                </a:solidFill>
                <a:latin typeface="Arial" panose="020B0604020202020204" pitchFamily="34" charset="0"/>
                <a:ea typeface="+mn-ea"/>
                <a:cs typeface="+mn-cs"/>
              </a:defRPr>
            </a:lvl3pPr>
            <a:lvl4pPr algn="l" rtl="0" eaLnBrk="1" fontAlgn="base" hangingPunct="1">
              <a:lnSpc>
                <a:spcPct val="110000"/>
              </a:lnSpc>
              <a:tabLst/>
              <a:defRPr lang="en-US" sz="2200" dirty="0">
                <a:solidFill>
                  <a:schemeClr val="tx1"/>
                </a:solidFill>
                <a:latin typeface="Arial" panose="020B0503020202020204" pitchFamily="34" charset="0"/>
                <a:ea typeface="+mn-ea"/>
                <a:cs typeface="+mn-cs"/>
              </a:defRPr>
            </a:lvl4pPr>
            <a:lvl5pPr algn="l" rtl="0" eaLnBrk="1" fontAlgn="base" hangingPunct="1">
              <a:lnSpc>
                <a:spcPct val="110000"/>
              </a:lnSpc>
              <a:tabLst/>
              <a:defRPr lang="en-US" sz="2200" dirty="0">
                <a:solidFill>
                  <a:schemeClr val="tx1"/>
                </a:solidFill>
                <a:latin typeface="Arial" panose="020B0503020202020204" pitchFamily="34" charset="0"/>
                <a:ea typeface="+mn-ea"/>
                <a:cs typeface="+mn-cs"/>
              </a:defRPr>
            </a:lvl5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7" name="Title Placeholder 4">
            <a:extLst>
              <a:ext uri="{FF2B5EF4-FFF2-40B4-BE49-F238E27FC236}">
                <a16:creationId xmlns:a16="http://schemas.microsoft.com/office/drawing/2014/main" id="{C9CF9CCE-65A6-ED46-B5FB-887C6C4634A1}"/>
              </a:ext>
            </a:extLst>
          </p:cNvPr>
          <p:cNvSpPr>
            <a:spLocks noGrp="1"/>
          </p:cNvSpPr>
          <p:nvPr>
            <p:ph type="title"/>
          </p:nvPr>
        </p:nvSpPr>
        <p:spPr>
          <a:xfrm>
            <a:off x="393191" y="1"/>
            <a:ext cx="8405367"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6" name="Text Placeholder 3">
            <a:extLst>
              <a:ext uri="{FF2B5EF4-FFF2-40B4-BE49-F238E27FC236}">
                <a16:creationId xmlns:a16="http://schemas.microsoft.com/office/drawing/2014/main" id="{0694B07B-6AA3-F545-90F3-BCE312A3F202}"/>
              </a:ext>
            </a:extLst>
          </p:cNvPr>
          <p:cNvSpPr>
            <a:spLocks noGrp="1"/>
          </p:cNvSpPr>
          <p:nvPr>
            <p:ph type="body" sz="quarter" idx="10" hasCustomPrompt="1"/>
          </p:nvPr>
        </p:nvSpPr>
        <p:spPr>
          <a:xfrm>
            <a:off x="392407" y="740782"/>
            <a:ext cx="8400864" cy="448748"/>
          </a:xfrm>
          <a:prstGeom prst="rect">
            <a:avLst/>
          </a:prstGeom>
        </p:spPr>
        <p:txBody>
          <a:bodyPr lIns="0">
            <a:normAutofit/>
          </a:bodyPr>
          <a:lstStyle>
            <a:lvl1pPr marL="0" indent="0">
              <a:spcBef>
                <a:spcPts val="0"/>
              </a:spcBef>
              <a:spcAft>
                <a:spcPts val="0"/>
              </a:spcAft>
              <a:buNone/>
              <a:defRPr sz="2100" baseline="0">
                <a:solidFill>
                  <a:schemeClr val="tx1"/>
                </a:solidFill>
              </a:defRPr>
            </a:lvl1pPr>
            <a:lvl2pPr marL="352416" indent="0">
              <a:spcBef>
                <a:spcPts val="0"/>
              </a:spcBef>
              <a:spcAft>
                <a:spcPts val="0"/>
              </a:spcAft>
              <a:buNone/>
              <a:defRPr sz="1650"/>
            </a:lvl2pPr>
            <a:lvl3pPr marL="600060" indent="0">
              <a:spcBef>
                <a:spcPts val="0"/>
              </a:spcBef>
              <a:spcAft>
                <a:spcPts val="0"/>
              </a:spcAft>
              <a:buNone/>
              <a:defRPr sz="1650"/>
            </a:lvl3pPr>
            <a:lvl4pPr marL="857228" indent="0">
              <a:spcBef>
                <a:spcPts val="0"/>
              </a:spcBef>
              <a:spcAft>
                <a:spcPts val="0"/>
              </a:spcAft>
              <a:buNone/>
              <a:defRPr sz="1650"/>
            </a:lvl4pPr>
            <a:lvl5pPr marL="1076298" indent="0">
              <a:spcBef>
                <a:spcPts val="0"/>
              </a:spcBef>
              <a:spcAft>
                <a:spcPts val="0"/>
              </a:spcAft>
              <a:buNone/>
              <a:defRPr sz="165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81FBA1A8-0279-EA40-807A-4AAA29FA16B0}"/>
              </a:ext>
            </a:extLst>
          </p:cNvPr>
          <p:cNvSpPr>
            <a:spLocks noGrp="1"/>
          </p:cNvSpPr>
          <p:nvPr>
            <p:ph type="sldNum" sz="quarter" idx="13"/>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702579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Style A 09">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9342DEC8-D4B1-874E-B0AB-3D395399C7F0}"/>
              </a:ext>
            </a:extLst>
          </p:cNvPr>
          <p:cNvSpPr>
            <a:spLocks noGrp="1"/>
          </p:cNvSpPr>
          <p:nvPr>
            <p:ph sz="quarter" idx="11"/>
          </p:nvPr>
        </p:nvSpPr>
        <p:spPr>
          <a:xfrm>
            <a:off x="394137" y="847081"/>
            <a:ext cx="8399135" cy="1081111"/>
          </a:xfrm>
          <a:prstGeom prst="rect">
            <a:avLst/>
          </a:prstGeom>
        </p:spPr>
        <p:txBody>
          <a:bodyPr wrap="square" numCol="1" spcCol="182880">
            <a:normAutofit/>
          </a:bodyPr>
          <a:lstStyle>
            <a:lvl1pPr marL="303610" indent="-303610"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a:lvl3pPr>
          </a:lstStyle>
          <a:p>
            <a:pPr lvl="0"/>
            <a:r>
              <a:rPr lang="en-US" dirty="0"/>
              <a:t>Click to edit Master text styles</a:t>
            </a:r>
          </a:p>
        </p:txBody>
      </p:sp>
      <p:sp>
        <p:nvSpPr>
          <p:cNvPr id="8" name="Title Placeholder 4">
            <a:extLst>
              <a:ext uri="{FF2B5EF4-FFF2-40B4-BE49-F238E27FC236}">
                <a16:creationId xmlns:a16="http://schemas.microsoft.com/office/drawing/2014/main" id="{2B6B7F5D-A75F-4142-BA6B-6A4BB61F3DA3}"/>
              </a:ext>
            </a:extLst>
          </p:cNvPr>
          <p:cNvSpPr>
            <a:spLocks noGrp="1"/>
          </p:cNvSpPr>
          <p:nvPr>
            <p:ph type="title"/>
          </p:nvPr>
        </p:nvSpPr>
        <p:spPr>
          <a:xfrm>
            <a:off x="393191" y="1"/>
            <a:ext cx="8399135"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3" name="Content Placeholder 2">
            <a:extLst>
              <a:ext uri="{FF2B5EF4-FFF2-40B4-BE49-F238E27FC236}">
                <a16:creationId xmlns:a16="http://schemas.microsoft.com/office/drawing/2014/main" id="{5E618DD6-67BA-294F-BA39-783C50BEA6A9}"/>
              </a:ext>
            </a:extLst>
          </p:cNvPr>
          <p:cNvSpPr>
            <a:spLocks noGrp="1"/>
          </p:cNvSpPr>
          <p:nvPr>
            <p:ph sz="quarter" idx="15"/>
          </p:nvPr>
        </p:nvSpPr>
        <p:spPr>
          <a:xfrm>
            <a:off x="392907" y="2101453"/>
            <a:ext cx="8400365" cy="2690813"/>
          </a:xfrm>
        </p:spPr>
        <p:txBody>
          <a:bodyPr/>
          <a:lstStyle>
            <a:lvl1pPr marL="303610" indent="-303610">
              <a:tabLst/>
              <a:defRPr/>
            </a:lvl1pPr>
            <a:lvl2pPr>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b="0" i="0">
                <a:latin typeface="Arial" panose="020B0604020202020204" pitchFamily="34" charset="0"/>
              </a:defRPr>
            </a:lvl3pPr>
            <a:lvl5pPr>
              <a:defRPr b="0" i="0">
                <a:latin typeface="Arial" panose="020B0604020202020204" pitchFamily="34" charset="0"/>
              </a:defRPr>
            </a:lvl5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2" name="Slide Number Placeholder 1">
            <a:extLst>
              <a:ext uri="{FF2B5EF4-FFF2-40B4-BE49-F238E27FC236}">
                <a16:creationId xmlns:a16="http://schemas.microsoft.com/office/drawing/2014/main" id="{94A9933F-1B7B-C04B-AF74-582BF2C36446}"/>
              </a:ext>
            </a:extLst>
          </p:cNvPr>
          <p:cNvSpPr>
            <a:spLocks noGrp="1"/>
          </p:cNvSpPr>
          <p:nvPr>
            <p:ph type="sldNum" sz="quarter" idx="16"/>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372995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tyle B 09">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41353F4-12FF-CB4A-A789-4DB085132548}"/>
              </a:ext>
            </a:extLst>
          </p:cNvPr>
          <p:cNvSpPr>
            <a:spLocks noGrp="1"/>
          </p:cNvSpPr>
          <p:nvPr>
            <p:ph type="title"/>
          </p:nvPr>
        </p:nvSpPr>
        <p:spPr>
          <a:xfrm>
            <a:off x="393191" y="1"/>
            <a:ext cx="8398350" cy="661196"/>
          </a:xfrm>
          <a:prstGeom prst="rect">
            <a:avLst/>
          </a:prstGeom>
        </p:spPr>
        <p:txBody>
          <a:bodyPr vert="horz" lIns="0" tIns="36576" rIns="0" bIns="0" rtlCol="0" anchor="ctr">
            <a:normAutofit/>
          </a:bodyPr>
          <a:lstStyle>
            <a:lvl1pPr>
              <a:defRPr sz="2100"/>
            </a:lvl1pPr>
          </a:lstStyle>
          <a:p>
            <a:r>
              <a:rPr lang="en-US" dirty="0"/>
              <a:t>Click to edit Master title style</a:t>
            </a:r>
          </a:p>
        </p:txBody>
      </p:sp>
      <p:sp>
        <p:nvSpPr>
          <p:cNvPr id="9" name="Text Placeholder 3">
            <a:extLst>
              <a:ext uri="{FF2B5EF4-FFF2-40B4-BE49-F238E27FC236}">
                <a16:creationId xmlns:a16="http://schemas.microsoft.com/office/drawing/2014/main" id="{740F897F-0918-5A45-A6FE-271C18AC6370}"/>
              </a:ext>
            </a:extLst>
          </p:cNvPr>
          <p:cNvSpPr>
            <a:spLocks noGrp="1"/>
          </p:cNvSpPr>
          <p:nvPr>
            <p:ph type="body" sz="quarter" idx="10" hasCustomPrompt="1"/>
          </p:nvPr>
        </p:nvSpPr>
        <p:spPr>
          <a:xfrm>
            <a:off x="392406" y="740782"/>
            <a:ext cx="8399135" cy="448748"/>
          </a:xfrm>
          <a:prstGeom prst="rect">
            <a:avLst/>
          </a:prstGeom>
        </p:spPr>
        <p:txBody>
          <a:bodyPr lIns="0">
            <a:normAutofit/>
          </a:bodyPr>
          <a:lstStyle>
            <a:lvl1pPr marL="0" indent="0">
              <a:spcBef>
                <a:spcPts val="0"/>
              </a:spcBef>
              <a:spcAft>
                <a:spcPts val="0"/>
              </a:spcAft>
              <a:buNone/>
              <a:defRPr sz="2100" baseline="0">
                <a:solidFill>
                  <a:schemeClr val="tx1"/>
                </a:solidFill>
              </a:defRPr>
            </a:lvl1pPr>
            <a:lvl2pPr marL="352416" indent="0">
              <a:spcBef>
                <a:spcPts val="0"/>
              </a:spcBef>
              <a:spcAft>
                <a:spcPts val="0"/>
              </a:spcAft>
              <a:buNone/>
              <a:defRPr sz="1650"/>
            </a:lvl2pPr>
            <a:lvl3pPr marL="600060" indent="0">
              <a:spcBef>
                <a:spcPts val="0"/>
              </a:spcBef>
              <a:spcAft>
                <a:spcPts val="0"/>
              </a:spcAft>
              <a:buNone/>
              <a:defRPr sz="1650"/>
            </a:lvl3pPr>
            <a:lvl4pPr marL="857228" indent="0">
              <a:spcBef>
                <a:spcPts val="0"/>
              </a:spcBef>
              <a:spcAft>
                <a:spcPts val="0"/>
              </a:spcAft>
              <a:buNone/>
              <a:defRPr sz="1650"/>
            </a:lvl4pPr>
            <a:lvl5pPr marL="1076298" indent="0">
              <a:spcBef>
                <a:spcPts val="0"/>
              </a:spcBef>
              <a:spcAft>
                <a:spcPts val="0"/>
              </a:spcAft>
              <a:buNone/>
              <a:defRPr sz="1650"/>
            </a:lvl5pPr>
          </a:lstStyle>
          <a:p>
            <a:pPr lvl="0"/>
            <a:r>
              <a:rPr lang="en-US" dirty="0"/>
              <a:t>Click to edit kicker box copy</a:t>
            </a:r>
          </a:p>
        </p:txBody>
      </p:sp>
      <p:sp>
        <p:nvSpPr>
          <p:cNvPr id="6" name="Picture Placeholder 4">
            <a:extLst>
              <a:ext uri="{FF2B5EF4-FFF2-40B4-BE49-F238E27FC236}">
                <a16:creationId xmlns:a16="http://schemas.microsoft.com/office/drawing/2014/main" id="{97B6A347-A033-5842-8881-0C3AA5E2D7DB}"/>
              </a:ext>
            </a:extLst>
          </p:cNvPr>
          <p:cNvSpPr>
            <a:spLocks noGrp="1"/>
          </p:cNvSpPr>
          <p:nvPr>
            <p:ph type="pic" sz="quarter" idx="14"/>
          </p:nvPr>
        </p:nvSpPr>
        <p:spPr>
          <a:xfrm>
            <a:off x="393191" y="2114075"/>
            <a:ext cx="8400080" cy="2665887"/>
          </a:xfrm>
        </p:spPr>
        <p:txBody>
          <a:bodyPr anchor="t"/>
          <a:lstStyle>
            <a:lvl1pPr marL="6350" indent="0" algn="ctr">
              <a:buFontTx/>
              <a:buNone/>
              <a:defRPr/>
            </a:lvl1pPr>
          </a:lstStyle>
          <a:p>
            <a:endParaRPr lang="en-US" dirty="0"/>
          </a:p>
        </p:txBody>
      </p:sp>
      <p:sp>
        <p:nvSpPr>
          <p:cNvPr id="10" name="Content Placeholder 5">
            <a:extLst>
              <a:ext uri="{FF2B5EF4-FFF2-40B4-BE49-F238E27FC236}">
                <a16:creationId xmlns:a16="http://schemas.microsoft.com/office/drawing/2014/main" id="{D9E8C9C2-3677-A644-92DC-88511BE960B4}"/>
              </a:ext>
            </a:extLst>
          </p:cNvPr>
          <p:cNvSpPr>
            <a:spLocks noGrp="1"/>
          </p:cNvSpPr>
          <p:nvPr>
            <p:ph sz="quarter" idx="11"/>
          </p:nvPr>
        </p:nvSpPr>
        <p:spPr>
          <a:xfrm>
            <a:off x="394136" y="1266995"/>
            <a:ext cx="8399135" cy="763511"/>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a:lvl3pPr>
          </a:lstStyle>
          <a:p>
            <a:pPr lvl="0"/>
            <a:r>
              <a:rPr lang="en-US" dirty="0"/>
              <a:t>Click to edit Master text styles</a:t>
            </a:r>
          </a:p>
        </p:txBody>
      </p:sp>
      <p:sp>
        <p:nvSpPr>
          <p:cNvPr id="2" name="Slide Number Placeholder 1">
            <a:extLst>
              <a:ext uri="{FF2B5EF4-FFF2-40B4-BE49-F238E27FC236}">
                <a16:creationId xmlns:a16="http://schemas.microsoft.com/office/drawing/2014/main" id="{C34A8758-6B6C-F04A-993D-F1274EE28D89}"/>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88267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 Dark">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AF4B8B9-510E-3346-8EBB-16A14C97EF39}"/>
              </a:ext>
            </a:extLst>
          </p:cNvPr>
          <p:cNvPicPr>
            <a:picLocks noChangeAspect="1"/>
          </p:cNvPicPr>
          <p:nvPr userDrawn="1"/>
        </p:nvPicPr>
        <p:blipFill rotWithShape="1">
          <a:blip r:embed="rId2"/>
          <a:srcRect l="16047" r="11159"/>
          <a:stretch/>
        </p:blipFill>
        <p:spPr>
          <a:xfrm rot="5400000">
            <a:off x="2000248" y="-2000250"/>
            <a:ext cx="5143500" cy="9144001"/>
          </a:xfrm>
          <a:prstGeom prst="rect">
            <a:avLst/>
          </a:prstGeom>
        </p:spPr>
      </p:pic>
    </p:spTree>
    <p:extLst>
      <p:ext uri="{BB962C8B-B14F-4D97-AF65-F5344CB8AC3E}">
        <p14:creationId xmlns:p14="http://schemas.microsoft.com/office/powerpoint/2010/main" val="4274114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2" y="171450"/>
            <a:ext cx="8328661" cy="301752"/>
          </a:xfrm>
          <a:noFill/>
          <a:ln w="9525">
            <a:noFill/>
            <a:miter lim="800000"/>
            <a:headEnd/>
            <a:tailEnd/>
          </a:ln>
        </p:spPr>
        <p:txBody>
          <a:bodyPr>
            <a:noAutofit/>
          </a:bodyPr>
          <a:lstStyle>
            <a:lvl1pPr>
              <a:defRPr lang="en-US" altLang="en-US" sz="2100" b="0" dirty="0">
                <a:solidFill>
                  <a:srgbClr val="565656"/>
                </a:solidFill>
                <a:latin typeface="+mj-lt"/>
                <a:ea typeface="+mj-ea"/>
                <a:cs typeface="+mj-cs"/>
              </a:defRPr>
            </a:lvl1pPr>
          </a:lstStyle>
          <a:p>
            <a:pPr lvl="0"/>
            <a:r>
              <a:rPr lang="en-US" dirty="0"/>
              <a:t>Click to edit Master title style</a:t>
            </a:r>
          </a:p>
        </p:txBody>
      </p:sp>
      <p:sp>
        <p:nvSpPr>
          <p:cNvPr id="3" name="Slide Number Placeholder 1">
            <a:extLst>
              <a:ext uri="{FF2B5EF4-FFF2-40B4-BE49-F238E27FC236}">
                <a16:creationId xmlns:a16="http://schemas.microsoft.com/office/drawing/2014/main" id="{A3F5203A-B166-584F-9BF8-EEDFCC705DB7}"/>
              </a:ext>
            </a:extLst>
          </p:cNvPr>
          <p:cNvSpPr>
            <a:spLocks noGrp="1"/>
          </p:cNvSpPr>
          <p:nvPr>
            <p:ph type="sldNum" sz="quarter" idx="10"/>
          </p:nvPr>
        </p:nvSpPr>
        <p:spPr>
          <a:xfrm>
            <a:off x="7378002" y="4869794"/>
            <a:ext cx="1415270" cy="188173"/>
          </a:xfrm>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413676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5" name="Picture 4" descr="4.5-PPTBackgrounds_Test-Yellow-FullFram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A1511B7B-88BB-834A-8919-3B85093EACFE}"/>
              </a:ext>
            </a:extLst>
          </p:cNvPr>
          <p:cNvSpPr/>
          <p:nvPr userDrawn="1"/>
        </p:nvSpPr>
        <p:spPr>
          <a:xfrm>
            <a:off x="0" y="1683875"/>
            <a:ext cx="9144000" cy="177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userDrawn="1"/>
        </p:nvSpPr>
        <p:spPr>
          <a:xfrm>
            <a:off x="1544060" y="4908444"/>
            <a:ext cx="1890174" cy="200055"/>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 Scaled Agile, Inc. </a:t>
            </a:r>
          </a:p>
        </p:txBody>
      </p:sp>
      <p:pic>
        <p:nvPicPr>
          <p:cNvPr id="8" name="Picture 7" descr="PPT-siz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61" y="4934418"/>
            <a:ext cx="1117600" cy="127127"/>
          </a:xfrm>
          <a:prstGeom prst="rect">
            <a:avLst/>
          </a:prstGeom>
        </p:spPr>
      </p:pic>
      <p:sp>
        <p:nvSpPr>
          <p:cNvPr id="2" name="Title 1"/>
          <p:cNvSpPr>
            <a:spLocks noGrp="1"/>
          </p:cNvSpPr>
          <p:nvPr>
            <p:ph type="title" hasCustomPrompt="1"/>
          </p:nvPr>
        </p:nvSpPr>
        <p:spPr>
          <a:xfrm>
            <a:off x="209993" y="1686421"/>
            <a:ext cx="8724015" cy="1775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lnSpc>
                <a:spcPct val="110000"/>
              </a:lnSpc>
              <a:spcBef>
                <a:spcPct val="0"/>
              </a:spcBef>
              <a:spcAft>
                <a:spcPct val="0"/>
              </a:spcAft>
              <a:defRPr lang="en-US" altLang="en-US" sz="2800" b="0" i="0" cap="none" baseline="0" dirty="0">
                <a:solidFill>
                  <a:schemeClr val="tx1"/>
                </a:solidFill>
                <a:latin typeface="Arial" panose="020B0604020202020204" pitchFamily="34" charset="0"/>
                <a:ea typeface="+mj-ea"/>
                <a:cs typeface="+mj-cs"/>
              </a:defRPr>
            </a:lvl1pPr>
          </a:lstStyle>
          <a:p>
            <a:r>
              <a:rPr lang="en-US" dirty="0"/>
              <a:t>Section Title</a:t>
            </a:r>
          </a:p>
        </p:txBody>
      </p:sp>
      <p:sp>
        <p:nvSpPr>
          <p:cNvPr id="3" name="Slide Number Placeholder 2">
            <a:extLst>
              <a:ext uri="{FF2B5EF4-FFF2-40B4-BE49-F238E27FC236}">
                <a16:creationId xmlns:a16="http://schemas.microsoft.com/office/drawing/2014/main" id="{87C1934F-2ED3-804D-A4E4-ADBC40CE2497}"/>
              </a:ext>
            </a:extLst>
          </p:cNvPr>
          <p:cNvSpPr>
            <a:spLocks noGrp="1"/>
          </p:cNvSpPr>
          <p:nvPr>
            <p:ph type="sldNum" sz="quarter" idx="10"/>
          </p:nvPr>
        </p:nvSpPr>
        <p:spPr/>
        <p:txBody>
          <a:bodyPr/>
          <a:lstStyle>
            <a:lvl1pPr>
              <a:defRPr>
                <a:solidFill>
                  <a:schemeClr val="bg1"/>
                </a:solidFill>
              </a:defRPr>
            </a:lvl1pPr>
          </a:lstStyle>
          <a:p>
            <a:fld id="{46FDB4EE-536A-4449-BF24-E81C662A4DA7}" type="slidenum">
              <a:rPr lang="en-US" smtClean="0"/>
              <a:pPr/>
              <a:t>‹#›</a:t>
            </a:fld>
            <a:endParaRPr lang="en-US"/>
          </a:p>
        </p:txBody>
      </p:sp>
    </p:spTree>
    <p:extLst>
      <p:ext uri="{BB962C8B-B14F-4D97-AF65-F5344CB8AC3E}">
        <p14:creationId xmlns:p14="http://schemas.microsoft.com/office/powerpoint/2010/main" val="2052363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Variation-Background Only Dark">
    <p:spTree>
      <p:nvGrpSpPr>
        <p:cNvPr id="1" name=""/>
        <p:cNvGrpSpPr/>
        <p:nvPr/>
      </p:nvGrpSpPr>
      <p:grpSpPr>
        <a:xfrm>
          <a:off x="0" y="0"/>
          <a:ext cx="0" cy="0"/>
          <a:chOff x="0" y="0"/>
          <a:chExt cx="0" cy="0"/>
        </a:xfrm>
      </p:grpSpPr>
      <p:pic>
        <p:nvPicPr>
          <p:cNvPr id="4" name="Picture 3" descr="4.5-PPTBackgrounds_Blue-patter-Full-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68383" cy="5157216"/>
          </a:xfrm>
          <a:prstGeom prst="rect">
            <a:avLst/>
          </a:prstGeom>
        </p:spPr>
      </p:pic>
      <p:sp>
        <p:nvSpPr>
          <p:cNvPr id="45" name="TextBox 44"/>
          <p:cNvSpPr txBox="1"/>
          <p:nvPr userDrawn="1"/>
        </p:nvSpPr>
        <p:spPr>
          <a:xfrm>
            <a:off x="1509160" y="4904100"/>
            <a:ext cx="1890174" cy="184666"/>
          </a:xfrm>
          <a:prstGeom prst="rect">
            <a:avLst/>
          </a:prstGeom>
          <a:solidFill>
            <a:schemeClr val="bg1">
              <a:alpha val="0"/>
            </a:schemeClr>
          </a:solidFill>
          <a:ln>
            <a:solidFill>
              <a:schemeClr val="bg1">
                <a:alpha val="0"/>
              </a:schemeClr>
            </a:solidFill>
          </a:ln>
        </p:spPr>
        <p:txBody>
          <a:bodyPr wrap="square" rtlCol="0">
            <a:spAutoFit/>
          </a:bodyPr>
          <a:lstStyle/>
          <a:p>
            <a:r>
              <a:rPr lang="en-US" sz="600">
                <a:solidFill>
                  <a:schemeClr val="bg1"/>
                </a:solidFill>
                <a:latin typeface="+mn-lt"/>
                <a:cs typeface="+mn-cs"/>
              </a:rPr>
              <a:t>© Scaled Agile, Inc. </a:t>
            </a:r>
          </a:p>
        </p:txBody>
      </p:sp>
      <p:pic>
        <p:nvPicPr>
          <p:cNvPr id="46" name="Picture 45" descr="PPT-siz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460" y="4934417"/>
            <a:ext cx="1117600" cy="127127"/>
          </a:xfrm>
          <a:prstGeom prst="rect">
            <a:avLst/>
          </a:prstGeom>
        </p:spPr>
      </p:pic>
      <p:sp>
        <p:nvSpPr>
          <p:cNvPr id="7" name="TextBox 6"/>
          <p:cNvSpPr txBox="1"/>
          <p:nvPr userDrawn="1"/>
        </p:nvSpPr>
        <p:spPr>
          <a:xfrm>
            <a:off x="8015592" y="4800600"/>
            <a:ext cx="654080" cy="271393"/>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ABA28972-6D48-4F49-8D9E-11DAC31E3DF7}" type="slidenum">
              <a:rPr lang="en-US" sz="9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endParaRPr>
          </a:p>
        </p:txBody>
      </p:sp>
    </p:spTree>
    <p:extLst>
      <p:ext uri="{BB962C8B-B14F-4D97-AF65-F5344CB8AC3E}">
        <p14:creationId xmlns:p14="http://schemas.microsoft.com/office/powerpoint/2010/main" val="4205224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A3B2F-7D2A-7444-A790-3CD3527DCA75}"/>
              </a:ext>
            </a:extLst>
          </p:cNvPr>
          <p:cNvSpPr/>
          <p:nvPr userDrawn="1"/>
        </p:nvSpPr>
        <p:spPr bwMode="auto">
          <a:xfrm>
            <a:off x="0" y="0"/>
            <a:ext cx="9144000" cy="51435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a:p>
        </p:txBody>
      </p:sp>
    </p:spTree>
    <p:extLst>
      <p:ext uri="{BB962C8B-B14F-4D97-AF65-F5344CB8AC3E}">
        <p14:creationId xmlns:p14="http://schemas.microsoft.com/office/powerpoint/2010/main" val="97829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4.5-PPT-Master-Background-Textures_01-Cover-Blu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8384" cy="5157216"/>
          </a:xfrm>
          <a:prstGeom prst="rect">
            <a:avLst/>
          </a:prstGeom>
        </p:spPr>
      </p:pic>
      <p:sp>
        <p:nvSpPr>
          <p:cNvPr id="5123" name="Rectangle 3"/>
          <p:cNvSpPr>
            <a:spLocks noGrp="1" noChangeArrowheads="1"/>
          </p:cNvSpPr>
          <p:nvPr>
            <p:ph type="ctrTitle"/>
          </p:nvPr>
        </p:nvSpPr>
        <p:spPr>
          <a:xfrm>
            <a:off x="471842" y="604648"/>
            <a:ext cx="8320501" cy="992981"/>
          </a:xfr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3400" b="0" i="0" dirty="0">
                <a:solidFill>
                  <a:schemeClr val="bg1"/>
                </a:solidFill>
                <a:latin typeface="+mj-lt"/>
                <a:ea typeface="+mj-ea"/>
                <a:cs typeface="+mj-cs"/>
              </a:defRPr>
            </a:lvl1pPr>
          </a:lstStyle>
          <a:p>
            <a:r>
              <a:rPr lang="en-US" altLang="en-US"/>
              <a:t>Click to edit Master title style</a:t>
            </a:r>
            <a:endParaRPr lang="en-US" altLang="en-US" dirty="0"/>
          </a:p>
        </p:txBody>
      </p:sp>
      <p:sp>
        <p:nvSpPr>
          <p:cNvPr id="5124" name="Rectangle 4"/>
          <p:cNvSpPr>
            <a:spLocks noGrp="1" noChangeArrowheads="1"/>
          </p:cNvSpPr>
          <p:nvPr>
            <p:ph type="subTitle" idx="1"/>
          </p:nvPr>
        </p:nvSpPr>
        <p:spPr>
          <a:xfrm>
            <a:off x="471843" y="1626489"/>
            <a:ext cx="8320500" cy="392415"/>
          </a:xfrm>
          <a:solidFill>
            <a:schemeClr val="bg1">
              <a:alpha val="0"/>
            </a:schemeClr>
          </a:solidFill>
          <a:ln>
            <a:solidFill>
              <a:schemeClr val="bg1">
                <a:alpha val="0"/>
              </a:schemeClr>
            </a:solidFill>
          </a:ln>
          <a:effectLst/>
        </p:spPr>
        <p:txBody>
          <a:bodyPr>
            <a:noAutofit/>
          </a:bodyPr>
          <a:lstStyle>
            <a:lvl1pPr marL="0" indent="0" algn="l" rtl="0" eaLnBrk="1" fontAlgn="base" hangingPunct="1">
              <a:spcBef>
                <a:spcPts val="0"/>
              </a:spcBef>
              <a:spcAft>
                <a:spcPts val="150"/>
              </a:spcAft>
              <a:buClr>
                <a:schemeClr val="tx2"/>
              </a:buClr>
              <a:buSzPct val="100000"/>
              <a:buFont typeface="Wingdings" pitchFamily="2" charset="2"/>
              <a:buNone/>
              <a:defRPr lang="en-US" altLang="en-US" sz="2200" b="0" dirty="0">
                <a:solidFill>
                  <a:schemeClr val="bg2"/>
                </a:solidFill>
                <a:latin typeface="+mn-lt"/>
                <a:ea typeface="+mn-ea"/>
                <a:cs typeface="+mn-cs"/>
              </a:defRPr>
            </a:lvl1pPr>
          </a:lstStyle>
          <a:p>
            <a:r>
              <a:rPr lang="en-US" altLang="en-US"/>
              <a:t>Click to edit Master subtitle style</a:t>
            </a:r>
            <a:endParaRPr lang="en-US" altLang="en-US" dirty="0"/>
          </a:p>
        </p:txBody>
      </p:sp>
      <p:sp>
        <p:nvSpPr>
          <p:cNvPr id="11" name="TextBox 10"/>
          <p:cNvSpPr txBox="1"/>
          <p:nvPr userDrawn="1"/>
        </p:nvSpPr>
        <p:spPr>
          <a:xfrm>
            <a:off x="6684986" y="4861904"/>
            <a:ext cx="2107357" cy="207749"/>
          </a:xfrm>
          <a:prstGeom prst="rect">
            <a:avLst/>
          </a:prstGeom>
          <a:noFill/>
        </p:spPr>
        <p:txBody>
          <a:bodyPr wrap="square" rtlCol="0">
            <a:spAutoFit/>
          </a:bodyPr>
          <a:lstStyle/>
          <a:p>
            <a:pPr algn="ctr"/>
            <a:r>
              <a:rPr lang="en-US" sz="750">
                <a:solidFill>
                  <a:schemeClr val="tx1">
                    <a:lumMod val="60000"/>
                    <a:lumOff val="40000"/>
                  </a:schemeClr>
                </a:solidFill>
                <a:latin typeface="+mn-lt"/>
                <a:cs typeface="+mn-cs"/>
              </a:rPr>
              <a:t>© Scaled Agile, Inc. </a:t>
            </a:r>
          </a:p>
        </p:txBody>
      </p:sp>
      <p:pic>
        <p:nvPicPr>
          <p:cNvPr id="15" name="Picture 14" descr="PPT-size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700947" y="4591426"/>
            <a:ext cx="2133600" cy="243200"/>
          </a:xfrm>
          <a:prstGeom prst="rect">
            <a:avLst/>
          </a:prstGeom>
        </p:spPr>
      </p:pic>
    </p:spTree>
    <p:extLst>
      <p:ext uri="{BB962C8B-B14F-4D97-AF65-F5344CB8AC3E}">
        <p14:creationId xmlns:p14="http://schemas.microsoft.com/office/powerpoint/2010/main" val="2520242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sson Review">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92407" y="740782"/>
            <a:ext cx="8400864" cy="448748"/>
          </a:xfrm>
          <a:prstGeom prst="rect">
            <a:avLst/>
          </a:prstGeom>
        </p:spPr>
        <p:txBody>
          <a:bodyPr lIns="0">
            <a:normAutofit/>
          </a:bodyPr>
          <a:lstStyle>
            <a:lvl1pPr marL="0" indent="0">
              <a:spcBef>
                <a:spcPts val="0"/>
              </a:spcBef>
              <a:spcAft>
                <a:spcPts val="0"/>
              </a:spcAft>
              <a:buFont typeface="Arial" panose="020B0604020202020204" pitchFamily="34" charset="0"/>
              <a:buNone/>
              <a:defRPr sz="2100" baseline="0">
                <a:solidFill>
                  <a:schemeClr val="tx1"/>
                </a:solidFill>
                <a:latin typeface="+mj-lt"/>
              </a:defRPr>
            </a:lvl1pPr>
            <a:lvl2pPr marL="352416" indent="0">
              <a:spcBef>
                <a:spcPts val="0"/>
              </a:spcBef>
              <a:spcAft>
                <a:spcPts val="0"/>
              </a:spcAft>
              <a:buNone/>
              <a:defRPr sz="1650"/>
            </a:lvl2pPr>
            <a:lvl3pPr marL="600060" indent="0">
              <a:spcBef>
                <a:spcPts val="0"/>
              </a:spcBef>
              <a:spcAft>
                <a:spcPts val="0"/>
              </a:spcAft>
              <a:buNone/>
              <a:defRPr sz="1650"/>
            </a:lvl3pPr>
            <a:lvl4pPr marL="857228" indent="0">
              <a:spcBef>
                <a:spcPts val="0"/>
              </a:spcBef>
              <a:spcAft>
                <a:spcPts val="0"/>
              </a:spcAft>
              <a:buNone/>
              <a:defRPr sz="1650"/>
            </a:lvl4pPr>
            <a:lvl5pPr marL="1076298" indent="0">
              <a:spcBef>
                <a:spcPts val="0"/>
              </a:spcBef>
              <a:spcAft>
                <a:spcPts val="0"/>
              </a:spcAft>
              <a:buNone/>
              <a:defRPr sz="1650"/>
            </a:lvl5pPr>
          </a:lstStyle>
          <a:p>
            <a:pPr lvl="0"/>
            <a:endParaRPr lang="en-US" dirty="0"/>
          </a:p>
        </p:txBody>
      </p:sp>
      <p:sp>
        <p:nvSpPr>
          <p:cNvPr id="8" name="Title Placeholder 4">
            <a:extLst>
              <a:ext uri="{FF2B5EF4-FFF2-40B4-BE49-F238E27FC236}">
                <a16:creationId xmlns:a16="http://schemas.microsoft.com/office/drawing/2014/main" id="{79670FE5-5DC9-9145-A1A8-C0DE0F840C20}"/>
              </a:ext>
            </a:extLst>
          </p:cNvPr>
          <p:cNvSpPr>
            <a:spLocks noGrp="1"/>
          </p:cNvSpPr>
          <p:nvPr>
            <p:ph type="title"/>
          </p:nvPr>
        </p:nvSpPr>
        <p:spPr>
          <a:xfrm>
            <a:off x="393191" y="1"/>
            <a:ext cx="8400080" cy="661196"/>
          </a:xfrm>
          <a:prstGeom prst="rect">
            <a:avLst/>
          </a:prstGeom>
        </p:spPr>
        <p:txBody>
          <a:bodyPr vert="horz" lIns="0" tIns="36576" rIns="0" bIns="0" rtlCol="0" anchor="ctr">
            <a:normAutofit/>
          </a:bodyPr>
          <a:lstStyle>
            <a:lvl1pPr>
              <a:defRPr sz="2100">
                <a:latin typeface="+mj-lt"/>
              </a:defRPr>
            </a:lvl1pPr>
          </a:lstStyle>
          <a:p>
            <a:r>
              <a:rPr lang="en-US" dirty="0"/>
              <a:t>Click to edit Master title style</a:t>
            </a:r>
          </a:p>
        </p:txBody>
      </p:sp>
      <p:sp>
        <p:nvSpPr>
          <p:cNvPr id="6" name="Content Placeholder 5">
            <a:extLst>
              <a:ext uri="{FF2B5EF4-FFF2-40B4-BE49-F238E27FC236}">
                <a16:creationId xmlns:a16="http://schemas.microsoft.com/office/drawing/2014/main" id="{89DB2BD8-ED74-B74F-B862-4DDE559035BC}"/>
              </a:ext>
            </a:extLst>
          </p:cNvPr>
          <p:cNvSpPr>
            <a:spLocks noGrp="1"/>
          </p:cNvSpPr>
          <p:nvPr>
            <p:ph sz="quarter" idx="11"/>
          </p:nvPr>
        </p:nvSpPr>
        <p:spPr>
          <a:xfrm>
            <a:off x="392406" y="1269115"/>
            <a:ext cx="8400865" cy="3527051"/>
          </a:xfrm>
          <a:prstGeom prst="rect">
            <a:avLst/>
          </a:prstGeom>
        </p:spPr>
        <p:txBody>
          <a:bodyPr wrap="square" numCol="1" spcCol="182880">
            <a:normAutofit/>
          </a:bodyPr>
          <a:lstStyle>
            <a:lvl1pPr marL="346067" indent="-339716" algn="l" rtl="0" eaLnBrk="1" fontAlgn="base" hangingPunct="1">
              <a:lnSpc>
                <a:spcPct val="110000"/>
              </a:lnSpc>
              <a:spcBef>
                <a:spcPts val="800"/>
              </a:spcBef>
              <a:spcAft>
                <a:spcPts val="800"/>
              </a:spcAft>
              <a:buClr>
                <a:schemeClr val="bg1">
                  <a:lumMod val="65000"/>
                </a:schemeClr>
              </a:buClr>
              <a:buSzPct val="80000"/>
              <a:buFont typeface="Arial"/>
              <a:buChar char="►"/>
              <a:tabLst/>
              <a:defRPr>
                <a:latin typeface="+mn-lt"/>
              </a:defRPr>
            </a:lvl1pPr>
            <a:lvl2pPr marL="574661" indent="-222245" algn="l" rtl="0" eaLnBrk="1" fontAlgn="base" hangingPunct="1">
              <a:lnSpc>
                <a:spcPct val="110000"/>
              </a:lnSpc>
              <a:spcBef>
                <a:spcPts val="600"/>
              </a:spcBef>
              <a:spcAft>
                <a:spcPts val="600"/>
              </a:spcAft>
              <a:buClr>
                <a:schemeClr val="tx1">
                  <a:lumMod val="50000"/>
                  <a:lumOff val="50000"/>
                </a:schemeClr>
              </a:buClr>
              <a:buSzPct val="117000"/>
              <a:buFont typeface="Arial" panose="020B0600040502020204" pitchFamily="34" charset="0"/>
              <a:buChar char="-"/>
              <a:tabLst/>
              <a:defRPr>
                <a:latin typeface="+mn-lt"/>
              </a:defRPr>
            </a:lvl2pPr>
            <a:lvl3pPr marL="803255"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defRPr sz="1800" b="0" i="0">
                <a:latin typeface="+mn-lt"/>
              </a:defRPr>
            </a:lvl3pPr>
            <a:lvl9pPr marL="2367301" indent="0">
              <a:buNone/>
              <a:defRPr/>
            </a:lvl9pPr>
          </a:lstStyle>
          <a:p>
            <a:pPr lvl="0"/>
            <a:r>
              <a:rPr lang="en-US" dirty="0"/>
              <a:t>Click to edit Master text styles</a:t>
            </a:r>
          </a:p>
          <a:p>
            <a:pPr lvl="1"/>
            <a:r>
              <a:rPr lang="en-US" dirty="0"/>
              <a:t>Second level</a:t>
            </a:r>
          </a:p>
          <a:p>
            <a:pPr marL="803255" lvl="2" indent="-203195" algn="l" rtl="0" eaLnBrk="1" fontAlgn="base" hangingPunct="1">
              <a:lnSpc>
                <a:spcPct val="110000"/>
              </a:lnSpc>
              <a:spcBef>
                <a:spcPts val="600"/>
              </a:spcBef>
              <a:spcAft>
                <a:spcPts val="600"/>
              </a:spcAft>
              <a:buClr>
                <a:schemeClr val="tx1">
                  <a:lumMod val="50000"/>
                  <a:lumOff val="50000"/>
                </a:schemeClr>
              </a:buClr>
              <a:buSzPct val="117000"/>
              <a:buFont typeface="Arial"/>
              <a:buChar char="-"/>
              <a:tabLst/>
            </a:pPr>
            <a:r>
              <a:rPr lang="en-US" dirty="0"/>
              <a:t>Third level</a:t>
            </a:r>
          </a:p>
        </p:txBody>
      </p:sp>
      <p:sp>
        <p:nvSpPr>
          <p:cNvPr id="2" name="Slide Number Placeholder 1">
            <a:extLst>
              <a:ext uri="{FF2B5EF4-FFF2-40B4-BE49-F238E27FC236}">
                <a16:creationId xmlns:a16="http://schemas.microsoft.com/office/drawing/2014/main" id="{BA7347F0-2B46-3B4D-ABE6-8D9154E31992}"/>
              </a:ext>
            </a:extLst>
          </p:cNvPr>
          <p:cNvSpPr>
            <a:spLocks noGrp="1"/>
          </p:cNvSpPr>
          <p:nvPr>
            <p:ph type="sldNum" sz="quarter" idx="12"/>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21650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Color 01">
    <p:spTree>
      <p:nvGrpSpPr>
        <p:cNvPr id="1" name=""/>
        <p:cNvGrpSpPr/>
        <p:nvPr/>
      </p:nvGrpSpPr>
      <p:grpSpPr>
        <a:xfrm>
          <a:off x="0" y="0"/>
          <a:ext cx="0" cy="0"/>
          <a:chOff x="0" y="0"/>
          <a:chExt cx="0" cy="0"/>
        </a:xfrm>
      </p:grpSpPr>
      <p:pic>
        <p:nvPicPr>
          <p:cNvPr id="3" name="Picture 2" descr="4.5-PPTBackgrounds_Blue-patter-Full-Screen.png">
            <a:extLst>
              <a:ext uri="{FF2B5EF4-FFF2-40B4-BE49-F238E27FC236}">
                <a16:creationId xmlns:a16="http://schemas.microsoft.com/office/drawing/2014/main" id="{E498B519-48C8-7743-BFF1-3A1C0A37A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68383" cy="5157216"/>
          </a:xfrm>
          <a:prstGeom prst="rect">
            <a:avLst/>
          </a:prstGeom>
        </p:spPr>
      </p:pic>
      <p:sp>
        <p:nvSpPr>
          <p:cNvPr id="4" name="TextBox 3">
            <a:extLst>
              <a:ext uri="{FF2B5EF4-FFF2-40B4-BE49-F238E27FC236}">
                <a16:creationId xmlns:a16="http://schemas.microsoft.com/office/drawing/2014/main" id="{9FE6A41D-DBC9-E74A-9454-9FE7A51D6705}"/>
              </a:ext>
            </a:extLst>
          </p:cNvPr>
          <p:cNvSpPr txBox="1"/>
          <p:nvPr userDrawn="1"/>
        </p:nvSpPr>
        <p:spPr>
          <a:xfrm>
            <a:off x="1509160" y="4904100"/>
            <a:ext cx="1310822" cy="184666"/>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Arial"/>
              </a:rPr>
              <a:t>© Scaled Agile, Inc. </a:t>
            </a:r>
          </a:p>
        </p:txBody>
      </p:sp>
      <p:pic>
        <p:nvPicPr>
          <p:cNvPr id="5" name="Picture 4" descr="PPT-sized.png">
            <a:extLst>
              <a:ext uri="{FF2B5EF4-FFF2-40B4-BE49-F238E27FC236}">
                <a16:creationId xmlns:a16="http://schemas.microsoft.com/office/drawing/2014/main" id="{D41B94E0-ABDA-D34C-B366-F1FEE4EB7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61" y="4934418"/>
            <a:ext cx="1117600" cy="127127"/>
          </a:xfrm>
          <a:prstGeom prst="rect">
            <a:avLst/>
          </a:prstGeom>
        </p:spPr>
      </p:pic>
      <p:sp>
        <p:nvSpPr>
          <p:cNvPr id="2" name="Title 1">
            <a:extLst>
              <a:ext uri="{FF2B5EF4-FFF2-40B4-BE49-F238E27FC236}">
                <a16:creationId xmlns:a16="http://schemas.microsoft.com/office/drawing/2014/main" id="{C0994532-40EF-AC46-B920-9170A3C231F1}"/>
              </a:ext>
            </a:extLst>
          </p:cNvPr>
          <p:cNvSpPr>
            <a:spLocks noGrp="1"/>
          </p:cNvSpPr>
          <p:nvPr>
            <p:ph type="title"/>
          </p:nvPr>
        </p:nvSpPr>
        <p:spPr>
          <a:xfrm>
            <a:off x="2990539" y="329784"/>
            <a:ext cx="5802733" cy="4377127"/>
          </a:xfrm>
          <a:prstGeom prst="rect">
            <a:avLst/>
          </a:prstGeom>
        </p:spPr>
        <p:txBody>
          <a:bodyPr wrap="square" lIns="0" tIns="45720" rIns="91440" bIns="45720" anchor="ctr">
            <a:normAutofit/>
          </a:bodyPr>
          <a:lstStyle>
            <a:lvl1pPr marL="0" algn="l" defTabSz="914378" rtl="0" eaLnBrk="1" latinLnBrk="0" hangingPunct="1">
              <a:lnSpc>
                <a:spcPct val="150000"/>
              </a:lnSpc>
              <a:defRPr lang="en-US" sz="2100" b="0" i="0" kern="1200" dirty="0">
                <a:solidFill>
                  <a:schemeClr val="bg1"/>
                </a:solidFill>
                <a:latin typeface="Arial" panose="020B0604020202020204" pitchFamily="34" charset="0"/>
                <a:ea typeface="+mn-ea"/>
                <a:cs typeface="+mn-cs"/>
              </a:defRPr>
            </a:lvl1pPr>
          </a:lstStyle>
          <a:p>
            <a:r>
              <a:rPr lang="en-US" dirty="0"/>
              <a:t>Click to edit Master title style</a:t>
            </a:r>
          </a:p>
        </p:txBody>
      </p:sp>
      <p:sp>
        <p:nvSpPr>
          <p:cNvPr id="12" name="Picture Placeholder 11">
            <a:extLst>
              <a:ext uri="{FF2B5EF4-FFF2-40B4-BE49-F238E27FC236}">
                <a16:creationId xmlns:a16="http://schemas.microsoft.com/office/drawing/2014/main" id="{A5748658-FD49-A848-89C8-6D110621B832}"/>
              </a:ext>
            </a:extLst>
          </p:cNvPr>
          <p:cNvSpPr>
            <a:spLocks noGrp="1"/>
          </p:cNvSpPr>
          <p:nvPr>
            <p:ph type="pic" sz="quarter" idx="10"/>
          </p:nvPr>
        </p:nvSpPr>
        <p:spPr>
          <a:xfrm>
            <a:off x="426460" y="329785"/>
            <a:ext cx="2271770" cy="4377127"/>
          </a:xfrm>
          <a:prstGeom prst="rect">
            <a:avLst/>
          </a:prstGeom>
        </p:spPr>
        <p:txBody>
          <a:bodyPr anchor="ctr"/>
          <a:lstStyle>
            <a:lvl1pPr marL="6350" indent="0" algn="ctr">
              <a:buNone/>
              <a:defRPr/>
            </a:lvl1pPr>
          </a:lstStyle>
          <a:p>
            <a:endParaRPr lang="en-US" dirty="0"/>
          </a:p>
        </p:txBody>
      </p:sp>
      <p:sp>
        <p:nvSpPr>
          <p:cNvPr id="6" name="Slide Number Placeholder 5">
            <a:extLst>
              <a:ext uri="{FF2B5EF4-FFF2-40B4-BE49-F238E27FC236}">
                <a16:creationId xmlns:a16="http://schemas.microsoft.com/office/drawing/2014/main" id="{656F2C40-51CD-464D-BBC0-12B84580DE62}"/>
              </a:ext>
            </a:extLst>
          </p:cNvPr>
          <p:cNvSpPr>
            <a:spLocks noGrp="1"/>
          </p:cNvSpPr>
          <p:nvPr>
            <p:ph type="sldNum" sz="quarter" idx="11"/>
          </p:nvPr>
        </p:nvSpPr>
        <p:spPr/>
        <p:txBody>
          <a:bodyPr/>
          <a:lstStyle>
            <a:lvl1pPr>
              <a:defRPr>
                <a:solidFill>
                  <a:schemeClr val="bg1"/>
                </a:solidFill>
              </a:defRPr>
            </a:lvl1pPr>
          </a:lstStyle>
          <a:p>
            <a:fld id="{46FDB4EE-536A-4449-BF24-E81C662A4DA7}" type="slidenum">
              <a:rPr lang="en-US" smtClean="0"/>
              <a:pPr/>
              <a:t>‹#›</a:t>
            </a:fld>
            <a:endParaRPr lang="en-US"/>
          </a:p>
        </p:txBody>
      </p:sp>
    </p:spTree>
    <p:extLst>
      <p:ext uri="{BB962C8B-B14F-4D97-AF65-F5344CB8AC3E}">
        <p14:creationId xmlns:p14="http://schemas.microsoft.com/office/powerpoint/2010/main" val="2542150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Color 02">
    <p:spTree>
      <p:nvGrpSpPr>
        <p:cNvPr id="1" name=""/>
        <p:cNvGrpSpPr/>
        <p:nvPr/>
      </p:nvGrpSpPr>
      <p:grpSpPr>
        <a:xfrm>
          <a:off x="0" y="0"/>
          <a:ext cx="0" cy="0"/>
          <a:chOff x="0" y="0"/>
          <a:chExt cx="0" cy="0"/>
        </a:xfrm>
      </p:grpSpPr>
      <p:pic>
        <p:nvPicPr>
          <p:cNvPr id="3" name="Picture 2" descr="4.5-PPTBackgrounds_Blue-patter-Full-Screen.png">
            <a:extLst>
              <a:ext uri="{FF2B5EF4-FFF2-40B4-BE49-F238E27FC236}">
                <a16:creationId xmlns:a16="http://schemas.microsoft.com/office/drawing/2014/main" id="{E498B519-48C8-7743-BFF1-3A1C0A37A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0"/>
            <a:ext cx="9168383" cy="5157216"/>
          </a:xfrm>
          <a:prstGeom prst="rect">
            <a:avLst/>
          </a:prstGeom>
        </p:spPr>
      </p:pic>
      <p:sp>
        <p:nvSpPr>
          <p:cNvPr id="4" name="TextBox 3">
            <a:extLst>
              <a:ext uri="{FF2B5EF4-FFF2-40B4-BE49-F238E27FC236}">
                <a16:creationId xmlns:a16="http://schemas.microsoft.com/office/drawing/2014/main" id="{9FE6A41D-DBC9-E74A-9454-9FE7A51D6705}"/>
              </a:ext>
            </a:extLst>
          </p:cNvPr>
          <p:cNvSpPr txBox="1"/>
          <p:nvPr userDrawn="1"/>
        </p:nvSpPr>
        <p:spPr>
          <a:xfrm>
            <a:off x="1509160" y="4904100"/>
            <a:ext cx="1310822" cy="184666"/>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Arial"/>
              </a:rPr>
              <a:t>© Scaled Agile, Inc. </a:t>
            </a:r>
          </a:p>
        </p:txBody>
      </p:sp>
      <p:pic>
        <p:nvPicPr>
          <p:cNvPr id="5" name="Picture 4" descr="PPT-sized.png">
            <a:extLst>
              <a:ext uri="{FF2B5EF4-FFF2-40B4-BE49-F238E27FC236}">
                <a16:creationId xmlns:a16="http://schemas.microsoft.com/office/drawing/2014/main" id="{D41B94E0-ABDA-D34C-B366-F1FEE4EB7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61" y="4934418"/>
            <a:ext cx="1117600" cy="127127"/>
          </a:xfrm>
          <a:prstGeom prst="rect">
            <a:avLst/>
          </a:prstGeom>
        </p:spPr>
      </p:pic>
      <p:sp>
        <p:nvSpPr>
          <p:cNvPr id="2" name="Title 1">
            <a:extLst>
              <a:ext uri="{FF2B5EF4-FFF2-40B4-BE49-F238E27FC236}">
                <a16:creationId xmlns:a16="http://schemas.microsoft.com/office/drawing/2014/main" id="{C0994532-40EF-AC46-B920-9170A3C231F1}"/>
              </a:ext>
            </a:extLst>
          </p:cNvPr>
          <p:cNvSpPr>
            <a:spLocks noGrp="1"/>
          </p:cNvSpPr>
          <p:nvPr>
            <p:ph type="title"/>
          </p:nvPr>
        </p:nvSpPr>
        <p:spPr>
          <a:xfrm>
            <a:off x="6076015" y="331775"/>
            <a:ext cx="2717257" cy="4385883"/>
          </a:xfrm>
          <a:prstGeom prst="rect">
            <a:avLst/>
          </a:prstGeom>
        </p:spPr>
        <p:txBody>
          <a:bodyPr wrap="square" lIns="0" tIns="45720" rIns="91440" bIns="45720">
            <a:normAutofit/>
          </a:bodyPr>
          <a:lstStyle>
            <a:lvl1pPr marL="0" algn="l" defTabSz="914378" rtl="0" eaLnBrk="1" latinLnBrk="0" hangingPunct="1">
              <a:lnSpc>
                <a:spcPct val="150000"/>
              </a:lnSpc>
              <a:defRPr lang="en-US" sz="2100" i="0" kern="1200" dirty="0">
                <a:solidFill>
                  <a:schemeClr val="bg1"/>
                </a:solidFill>
                <a:latin typeface="+mn-lt"/>
                <a:ea typeface="+mn-ea"/>
                <a:cs typeface="+mn-cs"/>
              </a:defRPr>
            </a:lvl1pPr>
          </a:lstStyle>
          <a:p>
            <a:r>
              <a:rPr lang="en-US" dirty="0"/>
              <a:t>Click to edit Master title style</a:t>
            </a:r>
          </a:p>
        </p:txBody>
      </p:sp>
      <p:sp>
        <p:nvSpPr>
          <p:cNvPr id="12" name="Picture Placeholder 11">
            <a:extLst>
              <a:ext uri="{FF2B5EF4-FFF2-40B4-BE49-F238E27FC236}">
                <a16:creationId xmlns:a16="http://schemas.microsoft.com/office/drawing/2014/main" id="{A5748658-FD49-A848-89C8-6D110621B832}"/>
              </a:ext>
            </a:extLst>
          </p:cNvPr>
          <p:cNvSpPr>
            <a:spLocks noGrp="1"/>
          </p:cNvSpPr>
          <p:nvPr>
            <p:ph type="pic" sz="quarter" idx="10"/>
          </p:nvPr>
        </p:nvSpPr>
        <p:spPr>
          <a:xfrm>
            <a:off x="426461" y="331773"/>
            <a:ext cx="5382229" cy="4385884"/>
          </a:xfrm>
          <a:prstGeom prst="rect">
            <a:avLst/>
          </a:prstGeom>
        </p:spPr>
        <p:txBody>
          <a:bodyPr anchor="ctr"/>
          <a:lstStyle>
            <a:lvl1pPr marL="6350" indent="0">
              <a:buNone/>
              <a:defRPr/>
            </a:lvl1pPr>
          </a:lstStyle>
          <a:p>
            <a:endParaRPr lang="en-US" dirty="0"/>
          </a:p>
        </p:txBody>
      </p:sp>
      <p:sp>
        <p:nvSpPr>
          <p:cNvPr id="6" name="Slide Number Placeholder 5">
            <a:extLst>
              <a:ext uri="{FF2B5EF4-FFF2-40B4-BE49-F238E27FC236}">
                <a16:creationId xmlns:a16="http://schemas.microsoft.com/office/drawing/2014/main" id="{D1673146-6F81-EF42-A845-3BD2AB779D34}"/>
              </a:ext>
            </a:extLst>
          </p:cNvPr>
          <p:cNvSpPr>
            <a:spLocks noGrp="1"/>
          </p:cNvSpPr>
          <p:nvPr>
            <p:ph type="sldNum" sz="quarter" idx="11"/>
          </p:nvPr>
        </p:nvSpPr>
        <p:spPr/>
        <p:txBody>
          <a:bodyPr/>
          <a:lstStyle>
            <a:lvl1pPr>
              <a:defRPr>
                <a:solidFill>
                  <a:schemeClr val="bg1"/>
                </a:solidFill>
              </a:defRPr>
            </a:lvl1pPr>
          </a:lstStyle>
          <a:p>
            <a:fld id="{46FDB4EE-536A-4449-BF24-E81C662A4DA7}" type="slidenum">
              <a:rPr lang="en-US" smtClean="0"/>
              <a:pPr/>
              <a:t>‹#›</a:t>
            </a:fld>
            <a:endParaRPr lang="en-US"/>
          </a:p>
        </p:txBody>
      </p:sp>
    </p:spTree>
    <p:extLst>
      <p:ext uri="{BB962C8B-B14F-4D97-AF65-F5344CB8AC3E}">
        <p14:creationId xmlns:p14="http://schemas.microsoft.com/office/powerpoint/2010/main" val="675120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Color 03">
    <p:spTree>
      <p:nvGrpSpPr>
        <p:cNvPr id="1" name=""/>
        <p:cNvGrpSpPr/>
        <p:nvPr/>
      </p:nvGrpSpPr>
      <p:grpSpPr>
        <a:xfrm>
          <a:off x="0" y="0"/>
          <a:ext cx="0" cy="0"/>
          <a:chOff x="0" y="0"/>
          <a:chExt cx="0" cy="0"/>
        </a:xfrm>
      </p:grpSpPr>
      <p:pic>
        <p:nvPicPr>
          <p:cNvPr id="3" name="Picture 2" descr="4.5-PPTBackgrounds_Blue-patter-Full-Screen.png">
            <a:extLst>
              <a:ext uri="{FF2B5EF4-FFF2-40B4-BE49-F238E27FC236}">
                <a16:creationId xmlns:a16="http://schemas.microsoft.com/office/drawing/2014/main" id="{E498B519-48C8-7743-BFF1-3A1C0A37A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0"/>
            <a:ext cx="9168383" cy="5157216"/>
          </a:xfrm>
          <a:prstGeom prst="rect">
            <a:avLst/>
          </a:prstGeom>
        </p:spPr>
      </p:pic>
      <p:sp>
        <p:nvSpPr>
          <p:cNvPr id="4" name="TextBox 3">
            <a:extLst>
              <a:ext uri="{FF2B5EF4-FFF2-40B4-BE49-F238E27FC236}">
                <a16:creationId xmlns:a16="http://schemas.microsoft.com/office/drawing/2014/main" id="{9FE6A41D-DBC9-E74A-9454-9FE7A51D6705}"/>
              </a:ext>
            </a:extLst>
          </p:cNvPr>
          <p:cNvSpPr txBox="1"/>
          <p:nvPr userDrawn="1"/>
        </p:nvSpPr>
        <p:spPr>
          <a:xfrm>
            <a:off x="1509160" y="4904100"/>
            <a:ext cx="1310822" cy="184666"/>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Arial"/>
              </a:rPr>
              <a:t>© Scaled Agile, Inc. </a:t>
            </a:r>
          </a:p>
        </p:txBody>
      </p:sp>
      <p:pic>
        <p:nvPicPr>
          <p:cNvPr id="5" name="Picture 4" descr="PPT-sized.png">
            <a:extLst>
              <a:ext uri="{FF2B5EF4-FFF2-40B4-BE49-F238E27FC236}">
                <a16:creationId xmlns:a16="http://schemas.microsoft.com/office/drawing/2014/main" id="{D41B94E0-ABDA-D34C-B366-F1FEE4EB7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61" y="4934418"/>
            <a:ext cx="1117600" cy="127127"/>
          </a:xfrm>
          <a:prstGeom prst="rect">
            <a:avLst/>
          </a:prstGeom>
        </p:spPr>
      </p:pic>
      <p:sp>
        <p:nvSpPr>
          <p:cNvPr id="2" name="Title 1">
            <a:extLst>
              <a:ext uri="{FF2B5EF4-FFF2-40B4-BE49-F238E27FC236}">
                <a16:creationId xmlns:a16="http://schemas.microsoft.com/office/drawing/2014/main" id="{C0994532-40EF-AC46-B920-9170A3C231F1}"/>
              </a:ext>
            </a:extLst>
          </p:cNvPr>
          <p:cNvSpPr>
            <a:spLocks noGrp="1"/>
          </p:cNvSpPr>
          <p:nvPr>
            <p:ph type="title"/>
          </p:nvPr>
        </p:nvSpPr>
        <p:spPr>
          <a:xfrm>
            <a:off x="1346200" y="331774"/>
            <a:ext cx="7447071" cy="3554426"/>
          </a:xfrm>
          <a:prstGeom prst="rect">
            <a:avLst/>
          </a:prstGeom>
        </p:spPr>
        <p:txBody>
          <a:bodyPr wrap="square" lIns="0" tIns="45720" rIns="91440" bIns="45720">
            <a:normAutofit/>
          </a:bodyPr>
          <a:lstStyle>
            <a:lvl1pPr marL="0" algn="l" defTabSz="914378" rtl="0" eaLnBrk="1" latinLnBrk="0" hangingPunct="1">
              <a:lnSpc>
                <a:spcPct val="150000"/>
              </a:lnSpc>
              <a:defRPr lang="en-US" sz="2700" i="0" kern="1200" dirty="0">
                <a:solidFill>
                  <a:schemeClr val="bg1"/>
                </a:solidFill>
                <a:latin typeface="+mn-lt"/>
                <a:ea typeface="+mn-ea"/>
                <a:cs typeface="+mn-cs"/>
              </a:defRPr>
            </a:lvl1pPr>
          </a:lstStyle>
          <a:p>
            <a:r>
              <a:rPr lang="en-US" dirty="0"/>
              <a:t>Click to edit Master title style</a:t>
            </a:r>
          </a:p>
        </p:txBody>
      </p:sp>
      <p:sp>
        <p:nvSpPr>
          <p:cNvPr id="9" name="TextBox 8">
            <a:extLst>
              <a:ext uri="{FF2B5EF4-FFF2-40B4-BE49-F238E27FC236}">
                <a16:creationId xmlns:a16="http://schemas.microsoft.com/office/drawing/2014/main" id="{BC566F8B-BFEE-A041-BC00-28BF42181C6E}"/>
              </a:ext>
            </a:extLst>
          </p:cNvPr>
          <p:cNvSpPr txBox="1"/>
          <p:nvPr userDrawn="1"/>
        </p:nvSpPr>
        <p:spPr>
          <a:xfrm>
            <a:off x="493138" y="475213"/>
            <a:ext cx="802262" cy="2631490"/>
          </a:xfrm>
          <a:prstGeom prst="rect">
            <a:avLst/>
          </a:prstGeom>
          <a:noFill/>
        </p:spPr>
        <p:txBody>
          <a:bodyPr wrap="square" rtlCol="0">
            <a:spAutoFit/>
          </a:bodyPr>
          <a:lstStyle/>
          <a:p>
            <a:r>
              <a:rPr lang="en-US" sz="16500" dirty="0">
                <a:solidFill>
                  <a:srgbClr val="FFFFFF">
                    <a:alpha val="25000"/>
                  </a:srgbClr>
                </a:solidFill>
                <a:cs typeface="Arial"/>
              </a:rPr>
              <a:t>“</a:t>
            </a:r>
          </a:p>
        </p:txBody>
      </p:sp>
      <p:sp>
        <p:nvSpPr>
          <p:cNvPr id="14" name="Text Placeholder 13">
            <a:extLst>
              <a:ext uri="{FF2B5EF4-FFF2-40B4-BE49-F238E27FC236}">
                <a16:creationId xmlns:a16="http://schemas.microsoft.com/office/drawing/2014/main" id="{CB4B4C0D-0987-E244-81C7-F7F79C1E5881}"/>
              </a:ext>
            </a:extLst>
          </p:cNvPr>
          <p:cNvSpPr>
            <a:spLocks noGrp="1"/>
          </p:cNvSpPr>
          <p:nvPr>
            <p:ph type="body" sz="quarter" idx="10"/>
          </p:nvPr>
        </p:nvSpPr>
        <p:spPr>
          <a:xfrm>
            <a:off x="1346201" y="4217975"/>
            <a:ext cx="7447071" cy="400050"/>
          </a:xfrm>
        </p:spPr>
        <p:txBody>
          <a:bodyPr lIns="0" tIns="0" rIns="0" bIns="0" anchor="ctr">
            <a:normAutofit/>
          </a:bodyPr>
          <a:lstStyle>
            <a:lvl1pPr marL="0" indent="0" algn="r">
              <a:buFontTx/>
              <a:buNone/>
              <a:defRPr sz="1800" i="1">
                <a:solidFill>
                  <a:schemeClr val="bg1"/>
                </a:solidFill>
              </a:defRPr>
            </a:lvl1pPr>
            <a:lvl2pPr marL="352416" indent="0" algn="r">
              <a:buFontTx/>
              <a:buNone/>
              <a:defRPr sz="1650" i="1">
                <a:solidFill>
                  <a:schemeClr val="bg1"/>
                </a:solidFill>
              </a:defRPr>
            </a:lvl2pPr>
            <a:lvl3pPr marL="458776" indent="0" algn="r">
              <a:buFontTx/>
              <a:buNone/>
              <a:defRPr sz="1650" i="1">
                <a:solidFill>
                  <a:schemeClr val="bg1"/>
                </a:solidFill>
              </a:defRPr>
            </a:lvl3pPr>
            <a:lvl4pPr marL="639747" indent="0" algn="r">
              <a:buFontTx/>
              <a:buNone/>
              <a:defRPr sz="1650" i="1">
                <a:solidFill>
                  <a:schemeClr val="bg1"/>
                </a:solidFill>
              </a:defRPr>
            </a:lvl4pPr>
            <a:lvl5pPr marL="600060" indent="0" algn="r">
              <a:buFontTx/>
              <a:buNone/>
              <a:defRPr sz="1650" i="1">
                <a:solidFill>
                  <a:schemeClr val="bg1"/>
                </a:solidFill>
              </a:defRPr>
            </a:lvl5pPr>
          </a:lstStyle>
          <a:p>
            <a:pPr lvl="0"/>
            <a:r>
              <a:rPr lang="en-US" dirty="0"/>
              <a:t>Click to edit Master text style</a:t>
            </a:r>
          </a:p>
        </p:txBody>
      </p:sp>
      <p:sp>
        <p:nvSpPr>
          <p:cNvPr id="6" name="Slide Number Placeholder 5">
            <a:extLst>
              <a:ext uri="{FF2B5EF4-FFF2-40B4-BE49-F238E27FC236}">
                <a16:creationId xmlns:a16="http://schemas.microsoft.com/office/drawing/2014/main" id="{B50429CC-28A3-8744-9FFE-3E6C077A6668}"/>
              </a:ext>
            </a:extLst>
          </p:cNvPr>
          <p:cNvSpPr>
            <a:spLocks noGrp="1"/>
          </p:cNvSpPr>
          <p:nvPr>
            <p:ph type="sldNum" sz="quarter" idx="11"/>
          </p:nvPr>
        </p:nvSpPr>
        <p:spPr/>
        <p:txBody>
          <a:bodyPr/>
          <a:lstStyle>
            <a:lvl1pPr>
              <a:defRPr>
                <a:solidFill>
                  <a:schemeClr val="accent1">
                    <a:lumMod val="40000"/>
                    <a:lumOff val="60000"/>
                  </a:schemeClr>
                </a:solidFill>
              </a:defRPr>
            </a:lvl1pPr>
          </a:lstStyle>
          <a:p>
            <a:fld id="{46FDB4EE-536A-4449-BF24-E81C662A4DA7}" type="slidenum">
              <a:rPr lang="en-US" smtClean="0"/>
              <a:pPr/>
              <a:t>‹#›</a:t>
            </a:fld>
            <a:endParaRPr lang="en-US"/>
          </a:p>
        </p:txBody>
      </p:sp>
    </p:spTree>
    <p:extLst>
      <p:ext uri="{BB962C8B-B14F-4D97-AF65-F5344CB8AC3E}">
        <p14:creationId xmlns:p14="http://schemas.microsoft.com/office/powerpoint/2010/main" val="9150638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4.5-PPTBackgrounds_Hedaer-GraySkinny-reversed_Hedaer-GraySkinny.png">
            <a:extLst>
              <a:ext uri="{FF2B5EF4-FFF2-40B4-BE49-F238E27FC236}">
                <a16:creationId xmlns:a16="http://schemas.microsoft.com/office/drawing/2014/main" id="{83704397-97CE-BD4B-94F8-FF68358F9C0B}"/>
              </a:ext>
            </a:extLst>
          </p:cNvPr>
          <p:cNvPicPr>
            <a:picLocks noChangeAspect="1"/>
          </p:cNvPicPr>
          <p:nvPr userDrawn="1"/>
        </p:nvPicPr>
        <p:blipFill>
          <a:blip r:embed="rId54" cstate="print">
            <a:extLst>
              <a:ext uri="{28A0092B-C50C-407E-A947-70E740481C1C}">
                <a14:useLocalDpi xmlns:a14="http://schemas.microsoft.com/office/drawing/2010/main"/>
              </a:ext>
            </a:extLst>
          </a:blip>
          <a:stretch>
            <a:fillRect/>
          </a:stretch>
        </p:blipFill>
        <p:spPr>
          <a:xfrm>
            <a:off x="0" y="1"/>
            <a:ext cx="9144000" cy="661196"/>
          </a:xfrm>
          <a:prstGeom prst="rect">
            <a:avLst/>
          </a:prstGeom>
        </p:spPr>
      </p:pic>
      <p:sp>
        <p:nvSpPr>
          <p:cNvPr id="2" name="Title Placeholder 1">
            <a:extLst>
              <a:ext uri="{FF2B5EF4-FFF2-40B4-BE49-F238E27FC236}">
                <a16:creationId xmlns:a16="http://schemas.microsoft.com/office/drawing/2014/main" id="{ECFC078B-8410-8A41-8512-785A79D8DDBB}"/>
              </a:ext>
            </a:extLst>
          </p:cNvPr>
          <p:cNvSpPr>
            <a:spLocks noGrp="1"/>
          </p:cNvSpPr>
          <p:nvPr>
            <p:ph type="title"/>
          </p:nvPr>
        </p:nvSpPr>
        <p:spPr>
          <a:xfrm>
            <a:off x="392249" y="-3065"/>
            <a:ext cx="8401023" cy="661197"/>
          </a:xfrm>
          <a:prstGeom prst="rect">
            <a:avLst/>
          </a:prstGeom>
        </p:spPr>
        <p:txBody>
          <a:bodyPr vert="horz" wrap="none" lIns="0" tIns="36576" rIns="0" bIns="0" rtlCol="0" anchor="ctr">
            <a:norm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solidFill>
                  <a:srgbClr val="565656"/>
                </a:solidFill>
                <a:effectLst/>
                <a:uLnTx/>
                <a:uFillTx/>
                <a:latin typeface="+mj-lt"/>
                <a:ea typeface="+mn-ea"/>
                <a:cs typeface="+mn-cs"/>
              </a:rPr>
              <a:t>Click to edit Master title style</a:t>
            </a:r>
          </a:p>
        </p:txBody>
      </p:sp>
      <p:sp>
        <p:nvSpPr>
          <p:cNvPr id="3" name="Text Placeholder 2">
            <a:extLst>
              <a:ext uri="{FF2B5EF4-FFF2-40B4-BE49-F238E27FC236}">
                <a16:creationId xmlns:a16="http://schemas.microsoft.com/office/drawing/2014/main" id="{F52B7209-0C80-E549-8BF3-74E5F98C214F}"/>
              </a:ext>
            </a:extLst>
          </p:cNvPr>
          <p:cNvSpPr>
            <a:spLocks noGrp="1"/>
          </p:cNvSpPr>
          <p:nvPr>
            <p:ph type="body" idx="1"/>
          </p:nvPr>
        </p:nvSpPr>
        <p:spPr>
          <a:xfrm>
            <a:off x="392249" y="843125"/>
            <a:ext cx="8401023" cy="3844741"/>
          </a:xfrm>
          <a:prstGeom prst="rect">
            <a:avLst/>
          </a:prstGeom>
        </p:spPr>
        <p:txBody>
          <a:bodyPr vert="horz" lIns="91440" tIns="45720" rIns="91440" bIns="45720" rtlCol="0">
            <a:normAutofit/>
          </a:bodyPr>
          <a:lstStyle/>
          <a:p>
            <a:pPr marL="292093" marR="0" lvl="0" indent="-292093" algn="l" defTabSz="685800" rtl="0" eaLnBrk="1" fontAlgn="base" latinLnBrk="0" hangingPunct="1">
              <a:lnSpc>
                <a:spcPct val="110000"/>
              </a:lnSpc>
              <a:spcBef>
                <a:spcPts val="800"/>
              </a:spcBef>
              <a:spcAft>
                <a:spcPts val="800"/>
              </a:spcAft>
              <a:buClr>
                <a:srgbClr val="FFFFFF">
                  <a:lumMod val="65000"/>
                </a:srgbClr>
              </a:buClr>
              <a:buSzPct val="80000"/>
              <a:buFont typeface="Arial"/>
              <a:buChar char="►"/>
              <a:tabLst/>
              <a:defRPr/>
            </a:pPr>
            <a:r>
              <a:rPr kumimoji="0" lang="en-US" sz="2100" b="0" i="0" u="none" strike="noStrike" kern="0" cap="none" spc="0" normalizeH="0" baseline="0" noProof="0" dirty="0">
                <a:ln>
                  <a:noFill/>
                </a:ln>
                <a:solidFill>
                  <a:srgbClr val="565656"/>
                </a:solidFill>
                <a:effectLst/>
                <a:uLnTx/>
                <a:uFillTx/>
                <a:latin typeface="Arial" panose="020B0604020202020204" pitchFamily="34" charset="0"/>
                <a:ea typeface="+mn-ea"/>
                <a:cs typeface="+mn-cs"/>
              </a:rPr>
              <a:t>Click to edit Master text styles</a:t>
            </a:r>
          </a:p>
          <a:p>
            <a:pPr marL="573881" marR="0" lvl="1" indent="-221456" algn="l" defTabSz="685800" rtl="0" eaLnBrk="1" fontAlgn="base" latinLnBrk="0" hangingPunct="1">
              <a:lnSpc>
                <a:spcPct val="110000"/>
              </a:lnSpc>
              <a:spcBef>
                <a:spcPts val="600"/>
              </a:spcBef>
              <a:spcAft>
                <a:spcPts val="600"/>
              </a:spcAft>
              <a:buClr>
                <a:srgbClr val="565656">
                  <a:lumMod val="50000"/>
                  <a:lumOff val="50000"/>
                </a:srgbClr>
              </a:buClr>
              <a:buSzPct val="117000"/>
              <a:buFont typeface="Arial" panose="020B0600040502020204" pitchFamily="34" charset="0"/>
              <a:buChar char="-"/>
              <a:tabLst/>
              <a:defRPr/>
            </a:pPr>
            <a:r>
              <a:rPr kumimoji="0" lang="en-US" sz="1950" b="0" i="0" u="none" strike="noStrike" kern="0" cap="none" spc="0" normalizeH="0" baseline="0" noProof="0" dirty="0">
                <a:ln>
                  <a:noFill/>
                </a:ln>
                <a:solidFill>
                  <a:srgbClr val="565656"/>
                </a:solidFill>
                <a:effectLst/>
                <a:uLnTx/>
                <a:uFillTx/>
                <a:latin typeface="Arial" panose="020B0604020202020204" pitchFamily="34" charset="0"/>
                <a:cs typeface="+mn-cs"/>
              </a:rPr>
              <a:t>Second level</a:t>
            </a:r>
          </a:p>
          <a:p>
            <a:pPr marL="803255" marR="0" lvl="3" indent="-222245" algn="l" defTabSz="685800" rtl="0" eaLnBrk="1" fontAlgn="base" latinLnBrk="0" hangingPunct="1">
              <a:lnSpc>
                <a:spcPct val="110000"/>
              </a:lnSpc>
              <a:spcBef>
                <a:spcPts val="600"/>
              </a:spcBef>
              <a:spcAft>
                <a:spcPts val="600"/>
              </a:spcAft>
              <a:buClr>
                <a:srgbClr val="565656">
                  <a:lumMod val="50000"/>
                  <a:lumOff val="50000"/>
                </a:srgbClr>
              </a:buClr>
              <a:buSzPct val="117000"/>
              <a:buFont typeface="Arial" panose="020B0600040502020204" pitchFamily="34" charset="0"/>
              <a:buChar char="-"/>
              <a:tabLst/>
              <a:defRPr/>
            </a:pPr>
            <a:r>
              <a:rPr kumimoji="0" lang="en-US" sz="1800" b="0" i="0" u="none" strike="noStrike" kern="0" cap="none" spc="0" normalizeH="0" baseline="0" noProof="0" dirty="0">
                <a:ln>
                  <a:noFill/>
                </a:ln>
                <a:solidFill>
                  <a:srgbClr val="565656"/>
                </a:solidFill>
                <a:effectLst/>
                <a:uLnTx/>
                <a:uFillTx/>
                <a:latin typeface="Arial" panose="020B0604020202020204" pitchFamily="34" charset="0"/>
                <a:cs typeface="Arial" panose="020B0604020202020204" pitchFamily="34" charset="0"/>
              </a:rPr>
              <a:t>Third level</a:t>
            </a:r>
          </a:p>
        </p:txBody>
      </p:sp>
      <p:grpSp>
        <p:nvGrpSpPr>
          <p:cNvPr id="6" name="Group 5">
            <a:extLst>
              <a:ext uri="{FF2B5EF4-FFF2-40B4-BE49-F238E27FC236}">
                <a16:creationId xmlns:a16="http://schemas.microsoft.com/office/drawing/2014/main" id="{43F7C432-83E0-3841-A514-C78B9FE305FC}"/>
              </a:ext>
            </a:extLst>
          </p:cNvPr>
          <p:cNvGrpSpPr/>
          <p:nvPr userDrawn="1"/>
        </p:nvGrpSpPr>
        <p:grpSpPr>
          <a:xfrm>
            <a:off x="350729" y="4896382"/>
            <a:ext cx="2019420" cy="184666"/>
            <a:chOff x="568614" y="6561393"/>
            <a:chExt cx="2692560" cy="246221"/>
          </a:xfrm>
        </p:grpSpPr>
        <p:pic>
          <p:nvPicPr>
            <p:cNvPr id="13" name="Picture 12" descr="PPT-sized.png">
              <a:extLst>
                <a:ext uri="{FF2B5EF4-FFF2-40B4-BE49-F238E27FC236}">
                  <a16:creationId xmlns:a16="http://schemas.microsoft.com/office/drawing/2014/main" id="{C53B1AF8-CD97-5B45-86D4-98688EDE879E}"/>
                </a:ext>
              </a:extLst>
            </p:cNvPr>
            <p:cNvPicPr>
              <a:picLocks noChangeAspect="1"/>
            </p:cNvPicPr>
            <p:nvPr userDrawn="1"/>
          </p:nvPicPr>
          <p:blipFill>
            <a:blip r:embed="rId55"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14" name="Rectangle 13">
              <a:extLst>
                <a:ext uri="{FF2B5EF4-FFF2-40B4-BE49-F238E27FC236}">
                  <a16:creationId xmlns:a16="http://schemas.microsoft.com/office/drawing/2014/main" id="{526B65B7-6FC6-EB48-81DB-B69809A46702}"/>
                </a:ext>
              </a:extLst>
            </p:cNvPr>
            <p:cNvSpPr/>
            <p:nvPr userDrawn="1"/>
          </p:nvSpPr>
          <p:spPr>
            <a:xfrm>
              <a:off x="2072386" y="6561393"/>
              <a:ext cx="1188788" cy="246221"/>
            </a:xfrm>
            <a:prstGeom prst="rect">
              <a:avLst/>
            </a:prstGeom>
          </p:spPr>
          <p:txBody>
            <a:bodyPr wrap="none">
              <a:spAutoFit/>
            </a:bodyPr>
            <a:lstStyle/>
            <a:p>
              <a:pPr algn="l"/>
              <a:r>
                <a:rPr lang="en-US" sz="600" b="1" dirty="0"/>
                <a:t>© Scaled Agile. Inc.</a:t>
              </a:r>
            </a:p>
          </p:txBody>
        </p:sp>
      </p:grpSp>
      <p:sp>
        <p:nvSpPr>
          <p:cNvPr id="5" name="Slide Number Placeholder 4">
            <a:extLst>
              <a:ext uri="{FF2B5EF4-FFF2-40B4-BE49-F238E27FC236}">
                <a16:creationId xmlns:a16="http://schemas.microsoft.com/office/drawing/2014/main" id="{2CB3C3F6-E54B-5347-9470-8546EF432B9B}"/>
              </a:ext>
            </a:extLst>
          </p:cNvPr>
          <p:cNvSpPr>
            <a:spLocks noGrp="1"/>
          </p:cNvSpPr>
          <p:nvPr>
            <p:ph type="sldNum" sz="quarter" idx="4"/>
          </p:nvPr>
        </p:nvSpPr>
        <p:spPr>
          <a:xfrm>
            <a:off x="7378002" y="4869794"/>
            <a:ext cx="1415270" cy="188173"/>
          </a:xfrm>
          <a:prstGeom prst="rect">
            <a:avLst/>
          </a:prstGeom>
        </p:spPr>
        <p:txBody>
          <a:bodyPr vert="horz" lIns="91440" tIns="45720" rIns="91440" bIns="45720" rtlCol="0" anchor="ctr"/>
          <a:lstStyle>
            <a:lvl1pPr algn="r">
              <a:defRPr sz="900">
                <a:solidFill>
                  <a:schemeClr val="tx1">
                    <a:tint val="75000"/>
                  </a:schemeClr>
                </a:solidFill>
              </a:defRPr>
            </a:lvl1pPr>
          </a:lstStyle>
          <a:p>
            <a:fld id="{46FDB4EE-536A-4449-BF24-E81C662A4DA7}" type="slidenum">
              <a:rPr lang="en-US" smtClean="0"/>
              <a:t>‹#›</a:t>
            </a:fld>
            <a:endParaRPr lang="en-US"/>
          </a:p>
        </p:txBody>
      </p:sp>
    </p:spTree>
    <p:extLst>
      <p:ext uri="{BB962C8B-B14F-4D97-AF65-F5344CB8AC3E}">
        <p14:creationId xmlns:p14="http://schemas.microsoft.com/office/powerpoint/2010/main" val="330309735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8"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 id="2147483805" r:id="rId37"/>
    <p:sldLayoutId id="2147483806" r:id="rId38"/>
    <p:sldLayoutId id="2147483807" r:id="rId39"/>
    <p:sldLayoutId id="2147483808" r:id="rId40"/>
    <p:sldLayoutId id="2147483809" r:id="rId41"/>
    <p:sldLayoutId id="2147483810" r:id="rId42"/>
    <p:sldLayoutId id="2147483811" r:id="rId43"/>
    <p:sldLayoutId id="2147483812" r:id="rId44"/>
    <p:sldLayoutId id="2147483813" r:id="rId45"/>
    <p:sldLayoutId id="2147483814" r:id="rId46"/>
    <p:sldLayoutId id="2147483815" r:id="rId47"/>
    <p:sldLayoutId id="2147483818" r:id="rId48"/>
    <p:sldLayoutId id="2147483819" r:id="rId49"/>
    <p:sldLayoutId id="2147483834" r:id="rId50"/>
    <p:sldLayoutId id="2147483835" r:id="rId51"/>
    <p:sldLayoutId id="2147483837" r:id="rId52"/>
  </p:sldLayoutIdLst>
  <p:hf hdr="0" ftr="0" dt="0"/>
  <p:txStyles>
    <p:titleStyle>
      <a:lvl1pPr marL="0" marR="0" indent="0" algn="l" defTabSz="685800" rtl="0" eaLnBrk="1" fontAlgn="auto" latinLnBrk="0" hangingPunct="1">
        <a:lnSpc>
          <a:spcPct val="90000"/>
        </a:lnSpc>
        <a:spcBef>
          <a:spcPct val="0"/>
        </a:spcBef>
        <a:spcAft>
          <a:spcPts val="0"/>
        </a:spcAft>
        <a:buClrTx/>
        <a:buSzTx/>
        <a:buFontTx/>
        <a:buNone/>
        <a:tabLst/>
        <a:defRPr sz="2400" kern="1200">
          <a:solidFill>
            <a:schemeClr val="tx1"/>
          </a:solidFill>
          <a:latin typeface="+mj-lt"/>
          <a:ea typeface="+mj-ea"/>
          <a:cs typeface="+mj-cs"/>
        </a:defRPr>
      </a:lvl1pPr>
    </p:titleStyle>
    <p:bodyStyle>
      <a:lvl1pPr marL="292093" marR="0" indent="-292093" algn="l" defTabSz="685800" rtl="0" eaLnBrk="1" fontAlgn="base" latinLnBrk="0" hangingPunct="1">
        <a:lnSpc>
          <a:spcPct val="110000"/>
        </a:lnSpc>
        <a:spcBef>
          <a:spcPts val="800"/>
        </a:spcBef>
        <a:spcAft>
          <a:spcPts val="800"/>
        </a:spcAft>
        <a:buClr>
          <a:srgbClr val="FFFFFF">
            <a:lumMod val="65000"/>
          </a:srgbClr>
        </a:buClr>
        <a:buSzPct val="80000"/>
        <a:buFont typeface="Arial"/>
        <a:buChar char="►"/>
        <a:tabLst/>
        <a:defRPr sz="2100" kern="1200">
          <a:solidFill>
            <a:schemeClr val="tx1"/>
          </a:solidFill>
          <a:latin typeface="+mn-lt"/>
          <a:ea typeface="+mn-ea"/>
          <a:cs typeface="+mn-cs"/>
        </a:defRPr>
      </a:lvl1pPr>
      <a:lvl2pPr marL="573881" marR="0" indent="-221456" algn="l" defTabSz="685800" rtl="0" eaLnBrk="1" fontAlgn="base" latinLnBrk="0" hangingPunct="1">
        <a:lnSpc>
          <a:spcPct val="110000"/>
        </a:lnSpc>
        <a:spcBef>
          <a:spcPts val="600"/>
        </a:spcBef>
        <a:spcAft>
          <a:spcPts val="600"/>
        </a:spcAft>
        <a:buClr>
          <a:srgbClr val="565656">
            <a:lumMod val="50000"/>
            <a:lumOff val="50000"/>
          </a:srgbClr>
        </a:buClr>
        <a:buSzPct val="117000"/>
        <a:buFont typeface="Arial" panose="020B0600040502020204" pitchFamily="34" charset="0"/>
        <a:buChar char="-"/>
        <a:tabLst/>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803255" marR="0" indent="-222245" algn="l" defTabSz="685800" rtl="0" eaLnBrk="1" fontAlgn="base" latinLnBrk="0" hangingPunct="1">
        <a:lnSpc>
          <a:spcPct val="110000"/>
        </a:lnSpc>
        <a:spcBef>
          <a:spcPts val="600"/>
        </a:spcBef>
        <a:spcAft>
          <a:spcPts val="600"/>
        </a:spcAft>
        <a:buClr>
          <a:srgbClr val="565656">
            <a:lumMod val="50000"/>
            <a:lumOff val="50000"/>
          </a:srgbClr>
        </a:buClr>
        <a:buSzPct val="117000"/>
        <a:buFont typeface="Arial" panose="020B0600040502020204" pitchFamily="34" charset="0"/>
        <a:buChar char="-"/>
        <a:tabLs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0.xml"/><Relationship Id="rId1" Type="http://schemas.openxmlformats.org/officeDocument/2006/relationships/tags" Target="../tags/tag5.x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9.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13" Type="http://schemas.openxmlformats.org/officeDocument/2006/relationships/image" Target="../media/image40.jpg"/><Relationship Id="rId18" Type="http://schemas.openxmlformats.org/officeDocument/2006/relationships/image" Target="../media/image45.tiff"/><Relationship Id="rId26" Type="http://schemas.openxmlformats.org/officeDocument/2006/relationships/image" Target="../media/image53.png"/><Relationship Id="rId3" Type="http://schemas.openxmlformats.org/officeDocument/2006/relationships/image" Target="../media/image30.jpg"/><Relationship Id="rId21" Type="http://schemas.openxmlformats.org/officeDocument/2006/relationships/image" Target="../media/image48.tiff"/><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tiff"/><Relationship Id="rId25" Type="http://schemas.openxmlformats.org/officeDocument/2006/relationships/image" Target="../media/image52.tiff"/><Relationship Id="rId33" Type="http://schemas.openxmlformats.org/officeDocument/2006/relationships/hyperlink" Target="http://scaledagileframework.com/case-studies" TargetMode="External"/><Relationship Id="rId2" Type="http://schemas.openxmlformats.org/officeDocument/2006/relationships/notesSlide" Target="../notesSlides/notesSlide19.xml"/><Relationship Id="rId16" Type="http://schemas.openxmlformats.org/officeDocument/2006/relationships/image" Target="../media/image43.png"/><Relationship Id="rId20" Type="http://schemas.openxmlformats.org/officeDocument/2006/relationships/image" Target="../media/image47.tiff"/><Relationship Id="rId29" Type="http://schemas.openxmlformats.org/officeDocument/2006/relationships/image" Target="../media/image56.png"/><Relationship Id="rId1" Type="http://schemas.openxmlformats.org/officeDocument/2006/relationships/slideLayout" Target="../slideLayouts/slideLayout30.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tiff"/><Relationship Id="rId32" Type="http://schemas.openxmlformats.org/officeDocument/2006/relationships/image" Target="../media/image59.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tiff"/><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tiff"/><Relationship Id="rId31" Type="http://schemas.openxmlformats.org/officeDocument/2006/relationships/image" Target="../media/image58.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tiff"/><Relationship Id="rId27" Type="http://schemas.openxmlformats.org/officeDocument/2006/relationships/image" Target="../media/image54.png"/><Relationship Id="rId30" Type="http://schemas.openxmlformats.org/officeDocument/2006/relationships/image" Target="../media/image57.png"/><Relationship Id="rId8"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openxmlformats.org/officeDocument/2006/relationships/image" Target="../media/image70.jpg"/></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50.xml"/><Relationship Id="rId4" Type="http://schemas.openxmlformats.org/officeDocument/2006/relationships/image" Target="../media/image92.emf"/></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0.xml"/><Relationship Id="rId7" Type="http://schemas.openxmlformats.org/officeDocument/2006/relationships/image" Target="../media/image15.jp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F6-F6DD-B14A-BC43-E1AFE3B49279}"/>
              </a:ext>
            </a:extLst>
          </p:cNvPr>
          <p:cNvSpPr>
            <a:spLocks noGrp="1"/>
          </p:cNvSpPr>
          <p:nvPr>
            <p:ph type="ctrTitle"/>
          </p:nvPr>
        </p:nvSpPr>
        <p:spPr>
          <a:xfrm>
            <a:off x="636598" y="975351"/>
            <a:ext cx="8320501" cy="992981"/>
          </a:xfrm>
        </p:spPr>
        <p:txBody>
          <a:bodyPr/>
          <a:lstStyle/>
          <a:p>
            <a:r>
              <a:rPr lang="en-US" sz="3800" dirty="0"/>
              <a:t>Introducing SAFe</a:t>
            </a:r>
            <a:r>
              <a:rPr lang="en-US" sz="2000" baseline="70000" dirty="0"/>
              <a:t>®</a:t>
            </a:r>
            <a:r>
              <a:rPr lang="en-US" sz="3800" dirty="0"/>
              <a:t> 5</a:t>
            </a:r>
            <a:br>
              <a:rPr lang="en-US" dirty="0"/>
            </a:br>
            <a:r>
              <a:rPr lang="en-US" sz="2800" i="1" dirty="0"/>
              <a:t>Your Operating System for Business Agility</a:t>
            </a:r>
          </a:p>
        </p:txBody>
      </p:sp>
    </p:spTree>
    <p:extLst>
      <p:ext uri="{BB962C8B-B14F-4D97-AF65-F5344CB8AC3E}">
        <p14:creationId xmlns:p14="http://schemas.microsoft.com/office/powerpoint/2010/main" val="3143939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2DA2FC4A-9B22-9340-A61B-56223707FA7F}"/>
              </a:ext>
            </a:extLst>
          </p:cNvPr>
          <p:cNvSpPr>
            <a:spLocks noGrp="1"/>
          </p:cNvSpPr>
          <p:nvPr>
            <p:ph type="title"/>
          </p:nvPr>
        </p:nvSpPr>
        <p:spPr>
          <a:prstGeom prst="rect">
            <a:avLst/>
          </a:prstGeom>
        </p:spPr>
        <p:txBody>
          <a:bodyPr vert="horz" wrap="square" lIns="0" tIns="27432" rIns="0" bIns="0" numCol="1" rtlCol="0" anchor="ctr" anchorCtr="0" compatLnSpc="1">
            <a:prstTxWarp prst="textNoShape">
              <a:avLst/>
            </a:prstTxWarp>
            <a:spAutoFit/>
          </a:bodyPr>
          <a:lstStyle>
            <a:lvl1pPr>
              <a:defRPr sz="2800"/>
            </a:lvl1pPr>
          </a:lstStyle>
          <a:p>
            <a:r>
              <a:rPr sz="2100" dirty="0"/>
              <a:t>Guess what happens?</a:t>
            </a:r>
          </a:p>
        </p:txBody>
      </p:sp>
      <p:pic>
        <p:nvPicPr>
          <p:cNvPr id="9" name="Content Placeholder 8" descr="A picture containing icon&#10;&#10;Description automatically generated">
            <a:extLst>
              <a:ext uri="{FF2B5EF4-FFF2-40B4-BE49-F238E27FC236}">
                <a16:creationId xmlns:a16="http://schemas.microsoft.com/office/drawing/2014/main" id="{46D41AD6-B0DC-D647-B324-2DE83DCADEC6}"/>
              </a:ext>
            </a:extLst>
          </p:cNvPr>
          <p:cNvPicPr>
            <a:picLocks noGrp="1" noChangeAspect="1"/>
          </p:cNvPicPr>
          <p:nvPr>
            <p:ph idx="1"/>
          </p:nvPr>
        </p:nvPicPr>
        <p:blipFill>
          <a:blip r:embed="rId3"/>
          <a:stretch>
            <a:fillRect/>
          </a:stretch>
        </p:blipFill>
        <p:spPr>
          <a:xfrm>
            <a:off x="830559" y="838200"/>
            <a:ext cx="7497170" cy="3752850"/>
          </a:xfrm>
        </p:spPr>
      </p:pic>
      <p:sp>
        <p:nvSpPr>
          <p:cNvPr id="6" name="Slide Number Placeholder 1">
            <a:extLst>
              <a:ext uri="{FF2B5EF4-FFF2-40B4-BE49-F238E27FC236}">
                <a16:creationId xmlns:a16="http://schemas.microsoft.com/office/drawing/2014/main" id="{0ACC25AC-DD8F-894C-AED4-15483B4637FA}"/>
              </a:ext>
            </a:extLst>
          </p:cNvPr>
          <p:cNvSpPr>
            <a:spLocks noGrp="1"/>
          </p:cNvSpPr>
          <p:nvPr>
            <p:ph type="sldNum" sz="quarter" idx="10"/>
          </p:nvPr>
        </p:nvSpPr>
        <p:spPr>
          <a:xfrm>
            <a:off x="7378002" y="4869794"/>
            <a:ext cx="1415270" cy="188173"/>
          </a:xfrm>
        </p:spPr>
        <p:txBody>
          <a:bodyPr/>
          <a:lstStyle/>
          <a:p>
            <a:fld id="{46FDB4EE-536A-4449-BF24-E81C662A4DA7}" type="slidenum">
              <a:rPr lang="en-US" smtClean="0"/>
              <a:t>10</a:t>
            </a:fld>
            <a:endParaRPr lang="en-US"/>
          </a:p>
        </p:txBody>
      </p:sp>
    </p:spTree>
    <p:extLst>
      <p:ext uri="{BB962C8B-B14F-4D97-AF65-F5344CB8AC3E}">
        <p14:creationId xmlns:p14="http://schemas.microsoft.com/office/powerpoint/2010/main" val="2939614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143001" y="1"/>
          <a:ext cx="119063" cy="119063"/>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1"/>
                        <a:ext cx="119063" cy="119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TextBox 6"/>
          <p:cNvSpPr txBox="1"/>
          <p:nvPr/>
        </p:nvSpPr>
        <p:spPr bwMode="auto">
          <a:xfrm>
            <a:off x="1636775" y="1459122"/>
            <a:ext cx="6449133" cy="1421239"/>
          </a:xfrm>
          <a:prstGeom prst="rect">
            <a:avLst/>
          </a:prstGeom>
          <a:noFill/>
          <a:ln w="9525">
            <a:noFill/>
            <a:miter lim="800000"/>
            <a:headEnd/>
            <a:tailEnd/>
          </a:ln>
        </p:spPr>
        <p:txBody>
          <a:bodyPr vert="horz" wrap="square" lIns="68580" tIns="0" rIns="68580" bIns="34290" numCol="1" rtlCol="0" anchor="t" anchorCtr="0" compatLnSpc="1">
            <a:prstTxWarp prst="textNoShape">
              <a:avLst/>
            </a:prstTxWarp>
            <a:noAutofit/>
          </a:bodyPr>
          <a:lstStyle/>
          <a:p>
            <a:pPr defTabSz="914378" fontAlgn="base">
              <a:lnSpc>
                <a:spcPts val="3635"/>
              </a:lnSpc>
              <a:spcBef>
                <a:spcPct val="0"/>
              </a:spcBef>
              <a:spcAft>
                <a:spcPts val="1800"/>
              </a:spcAft>
            </a:pPr>
            <a:r>
              <a:rPr lang="en-US" sz="2400" dirty="0">
                <a:solidFill>
                  <a:srgbClr val="FFFFFF"/>
                </a:solidFill>
                <a:latin typeface="Arial"/>
                <a:ea typeface="ＭＳ Ｐゴシック" charset="0"/>
                <a:cs typeface="Arial"/>
              </a:rPr>
              <a:t>The solution is not to trash what we know and start over but instead to reintroduce a second system—one which would be familiar to most successful entrepreneurs. </a:t>
            </a:r>
          </a:p>
          <a:p>
            <a:pPr defTabSz="914378" fontAlgn="base">
              <a:lnSpc>
                <a:spcPts val="3635"/>
              </a:lnSpc>
              <a:spcBef>
                <a:spcPct val="0"/>
              </a:spcBef>
              <a:spcAft>
                <a:spcPts val="1800"/>
              </a:spcAft>
            </a:pPr>
            <a:endParaRPr lang="en-US" sz="2400" dirty="0">
              <a:solidFill>
                <a:srgbClr val="FFFFFF"/>
              </a:solidFill>
              <a:latin typeface="Arial"/>
              <a:ea typeface="ＭＳ Ｐゴシック" charset="0"/>
              <a:cs typeface="Arial"/>
            </a:endParaRPr>
          </a:p>
        </p:txBody>
      </p:sp>
      <p:sp>
        <p:nvSpPr>
          <p:cNvPr id="13" name="TextBox 12">
            <a:extLst>
              <a:ext uri="{FF2B5EF4-FFF2-40B4-BE49-F238E27FC236}">
                <a16:creationId xmlns:a16="http://schemas.microsoft.com/office/drawing/2014/main" id="{346D0F99-2684-F844-92D5-E9FD35089B3A}"/>
              </a:ext>
            </a:extLst>
          </p:cNvPr>
          <p:cNvSpPr txBox="1"/>
          <p:nvPr/>
        </p:nvSpPr>
        <p:spPr>
          <a:xfrm>
            <a:off x="5579098" y="3346985"/>
            <a:ext cx="2376183" cy="815608"/>
          </a:xfrm>
          <a:prstGeom prst="rect">
            <a:avLst/>
          </a:prstGeom>
          <a:noFill/>
        </p:spPr>
        <p:txBody>
          <a:bodyPr wrap="square" rtlCol="0">
            <a:spAutoFit/>
          </a:bodyPr>
          <a:lstStyle/>
          <a:p>
            <a:pPr algn="r" defTabSz="914378" fontAlgn="base">
              <a:lnSpc>
                <a:spcPct val="120000"/>
              </a:lnSpc>
              <a:spcBef>
                <a:spcPct val="0"/>
              </a:spcBef>
              <a:spcAft>
                <a:spcPct val="0"/>
              </a:spcAft>
            </a:pPr>
            <a:r>
              <a:rPr lang="en-US" sz="2000" dirty="0">
                <a:solidFill>
                  <a:srgbClr val="F4AD3E"/>
                </a:solidFill>
                <a:latin typeface="Arial" charset="0"/>
                <a:ea typeface="ＭＳ Ｐゴシック" charset="0"/>
              </a:rPr>
              <a:t>—</a:t>
            </a:r>
            <a:r>
              <a:rPr lang="en-US" sz="2000" b="1" dirty="0">
                <a:solidFill>
                  <a:srgbClr val="F4AD3E"/>
                </a:solidFill>
                <a:latin typeface="Arial" charset="0"/>
                <a:ea typeface="ＭＳ Ｐゴシック" charset="0"/>
              </a:rPr>
              <a:t>John P. Kotter</a:t>
            </a:r>
            <a:endParaRPr lang="en-US" sz="2000" dirty="0">
              <a:solidFill>
                <a:srgbClr val="F4AD3E"/>
              </a:solidFill>
              <a:latin typeface="Arial" charset="0"/>
              <a:ea typeface="ＭＳ Ｐゴシック" charset="0"/>
            </a:endParaRPr>
          </a:p>
          <a:p>
            <a:pPr algn="r" defTabSz="914378" fontAlgn="base">
              <a:spcBef>
                <a:spcPts val="600"/>
              </a:spcBef>
              <a:spcAft>
                <a:spcPts val="600"/>
              </a:spcAft>
            </a:pPr>
            <a:endParaRPr lang="en-US" dirty="0">
              <a:solidFill>
                <a:srgbClr val="F17E5E"/>
              </a:solidFill>
              <a:latin typeface="Arial" charset="0"/>
              <a:ea typeface="ＭＳ Ｐゴシック" charset="0"/>
            </a:endParaRPr>
          </a:p>
        </p:txBody>
      </p:sp>
      <p:sp>
        <p:nvSpPr>
          <p:cNvPr id="9" name="TextBox 8">
            <a:extLst>
              <a:ext uri="{FF2B5EF4-FFF2-40B4-BE49-F238E27FC236}">
                <a16:creationId xmlns:a16="http://schemas.microsoft.com/office/drawing/2014/main" id="{46466CAC-1327-EC45-AAED-84C6312FAA10}"/>
              </a:ext>
            </a:extLst>
          </p:cNvPr>
          <p:cNvSpPr txBox="1"/>
          <p:nvPr/>
        </p:nvSpPr>
        <p:spPr>
          <a:xfrm>
            <a:off x="683644" y="584691"/>
            <a:ext cx="1258349" cy="3170099"/>
          </a:xfrm>
          <a:prstGeom prst="rect">
            <a:avLst/>
          </a:prstGeom>
          <a:noFill/>
        </p:spPr>
        <p:txBody>
          <a:bodyPr wrap="square" rtlCol="0">
            <a:spAutoFit/>
          </a:bodyPr>
          <a:lstStyle/>
          <a:p>
            <a:pPr defTabSz="914378" fontAlgn="base">
              <a:spcBef>
                <a:spcPct val="0"/>
              </a:spcBef>
              <a:spcAft>
                <a:spcPct val="0"/>
              </a:spcAft>
            </a:pPr>
            <a:r>
              <a:rPr lang="en-US" sz="20000" dirty="0">
                <a:solidFill>
                  <a:srgbClr val="FFFFFF">
                    <a:alpha val="25000"/>
                  </a:srgbClr>
                </a:solidFill>
                <a:latin typeface="Arial" charset="0"/>
                <a:ea typeface="ＭＳ Ｐゴシック" charset="0"/>
              </a:rPr>
              <a:t>“</a:t>
            </a:r>
          </a:p>
        </p:txBody>
      </p:sp>
    </p:spTree>
    <p:extLst>
      <p:ext uri="{BB962C8B-B14F-4D97-AF65-F5344CB8AC3E}">
        <p14:creationId xmlns:p14="http://schemas.microsoft.com/office/powerpoint/2010/main" val="26867129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2DA2FC4A-9B22-9340-A61B-56223707FA7F}"/>
              </a:ext>
            </a:extLst>
          </p:cNvPr>
          <p:cNvSpPr>
            <a:spLocks noGrp="1"/>
          </p:cNvSpPr>
          <p:nvPr>
            <p:ph type="title"/>
          </p:nvPr>
        </p:nvSpPr>
        <p:spPr>
          <a:xfrm>
            <a:off x="393700" y="171719"/>
            <a:ext cx="8369300" cy="318549"/>
          </a:xfrm>
        </p:spPr>
        <p:txBody>
          <a:bodyPr vert="horz" wrap="square" lIns="0" tIns="27432" rIns="0" bIns="0" numCol="1" rtlCol="0" anchor="ctr" anchorCtr="0" compatLnSpc="1">
            <a:prstTxWarp prst="textNoShape">
              <a:avLst/>
            </a:prstTxWarp>
            <a:spAutoFit/>
          </a:bodyPr>
          <a:lstStyle>
            <a:lvl1pPr>
              <a:defRPr sz="2800"/>
            </a:lvl1pPr>
          </a:lstStyle>
          <a:p>
            <a:r>
              <a:rPr lang="en-US" sz="2100" dirty="0"/>
              <a:t>We need a dual operating system for Business Agility</a:t>
            </a:r>
          </a:p>
        </p:txBody>
      </p:sp>
      <p:sp>
        <p:nvSpPr>
          <p:cNvPr id="3" name="Slide Number Placeholder 2">
            <a:extLst>
              <a:ext uri="{FF2B5EF4-FFF2-40B4-BE49-F238E27FC236}">
                <a16:creationId xmlns:a16="http://schemas.microsoft.com/office/drawing/2014/main" id="{DFE4C104-B05F-1545-8F0B-71AA8D0D4125}"/>
              </a:ext>
            </a:extLst>
          </p:cNvPr>
          <p:cNvSpPr>
            <a:spLocks noGrp="1"/>
          </p:cNvSpPr>
          <p:nvPr>
            <p:ph type="sldNum" sz="quarter" idx="10"/>
          </p:nvPr>
        </p:nvSpPr>
        <p:spPr>
          <a:xfrm>
            <a:off x="7378002" y="4869794"/>
            <a:ext cx="1415270" cy="188173"/>
          </a:xfrm>
        </p:spPr>
        <p:txBody>
          <a:bodyPr/>
          <a:lstStyle/>
          <a:p>
            <a:fld id="{46FDB4EE-536A-4449-BF24-E81C662A4DA7}" type="slidenum">
              <a:rPr lang="en-US" smtClean="0"/>
              <a:pPr/>
              <a:t>12</a:t>
            </a:fld>
            <a:endParaRPr lang="en-US"/>
          </a:p>
        </p:txBody>
      </p:sp>
      <p:pic>
        <p:nvPicPr>
          <p:cNvPr id="9" name="Picture 8">
            <a:extLst>
              <a:ext uri="{FF2B5EF4-FFF2-40B4-BE49-F238E27FC236}">
                <a16:creationId xmlns:a16="http://schemas.microsoft.com/office/drawing/2014/main" id="{717F142B-7FBD-044C-9C86-D0B9FA9B7120}"/>
              </a:ext>
            </a:extLst>
          </p:cNvPr>
          <p:cNvPicPr>
            <a:picLocks noChangeAspect="1"/>
          </p:cNvPicPr>
          <p:nvPr/>
        </p:nvPicPr>
        <p:blipFill rotWithShape="1">
          <a:blip r:embed="rId3"/>
          <a:srcRect b="5751"/>
          <a:stretch/>
        </p:blipFill>
        <p:spPr>
          <a:xfrm>
            <a:off x="393191" y="883626"/>
            <a:ext cx="3818229" cy="3442190"/>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622F4718-E958-F044-BA55-56C81EB5A25B}"/>
              </a:ext>
            </a:extLst>
          </p:cNvPr>
          <p:cNvPicPr>
            <a:picLocks noChangeAspect="1"/>
          </p:cNvPicPr>
          <p:nvPr/>
        </p:nvPicPr>
        <p:blipFill>
          <a:blip r:embed="rId4">
            <a:alphaModFix amt="76000"/>
          </a:blip>
          <a:stretch>
            <a:fillRect/>
          </a:stretch>
        </p:blipFill>
        <p:spPr>
          <a:xfrm>
            <a:off x="4895327" y="998521"/>
            <a:ext cx="4206306" cy="3879578"/>
          </a:xfrm>
          <a:prstGeom prst="rect">
            <a:avLst/>
          </a:prstGeom>
        </p:spPr>
      </p:pic>
      <p:sp>
        <p:nvSpPr>
          <p:cNvPr id="13" name="TextBox 12">
            <a:extLst>
              <a:ext uri="{FF2B5EF4-FFF2-40B4-BE49-F238E27FC236}">
                <a16:creationId xmlns:a16="http://schemas.microsoft.com/office/drawing/2014/main" id="{131E691A-FF46-944E-9186-24D9F1C5B89B}"/>
              </a:ext>
            </a:extLst>
          </p:cNvPr>
          <p:cNvSpPr txBox="1"/>
          <p:nvPr/>
        </p:nvSpPr>
        <p:spPr>
          <a:xfrm>
            <a:off x="5051653" y="744225"/>
            <a:ext cx="3454433" cy="323165"/>
          </a:xfrm>
          <a:prstGeom prst="rect">
            <a:avLst/>
          </a:prstGeom>
          <a:solidFill>
            <a:srgbClr val="9EB31C"/>
          </a:solidFill>
        </p:spPr>
        <p:txBody>
          <a:bodyPr wrap="square" rtlCol="0">
            <a:spAutoFit/>
          </a:bodyPr>
          <a:lstStyle/>
          <a:p>
            <a:pPr algn="ctr"/>
            <a:r>
              <a:rPr lang="en-US" sz="1500" b="1" i="1" dirty="0">
                <a:solidFill>
                  <a:schemeClr val="bg1"/>
                </a:solidFill>
              </a:rPr>
              <a:t>Efficiency and stability</a:t>
            </a:r>
          </a:p>
        </p:txBody>
      </p:sp>
      <p:cxnSp>
        <p:nvCxnSpPr>
          <p:cNvPr id="15" name="Straight Connector 14">
            <a:extLst>
              <a:ext uri="{FF2B5EF4-FFF2-40B4-BE49-F238E27FC236}">
                <a16:creationId xmlns:a16="http://schemas.microsoft.com/office/drawing/2014/main" id="{836EA6D8-1391-2744-9A82-B7FFDF6B8DBC}"/>
              </a:ext>
            </a:extLst>
          </p:cNvPr>
          <p:cNvCxnSpPr>
            <a:cxnSpLocks/>
          </p:cNvCxnSpPr>
          <p:nvPr/>
        </p:nvCxnSpPr>
        <p:spPr>
          <a:xfrm>
            <a:off x="3180252" y="1442716"/>
            <a:ext cx="3598618" cy="84926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26C2A82C-2029-2346-B2F8-DC3932D6DC02}"/>
              </a:ext>
            </a:extLst>
          </p:cNvPr>
          <p:cNvCxnSpPr>
            <a:cxnSpLocks/>
          </p:cNvCxnSpPr>
          <p:nvPr/>
        </p:nvCxnSpPr>
        <p:spPr>
          <a:xfrm flipV="1">
            <a:off x="1643761" y="3027082"/>
            <a:ext cx="3861954" cy="20979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D54A545-4210-AD41-AAE6-1C01C5ECA18E}"/>
              </a:ext>
            </a:extLst>
          </p:cNvPr>
          <p:cNvCxnSpPr>
            <a:cxnSpLocks/>
          </p:cNvCxnSpPr>
          <p:nvPr/>
        </p:nvCxnSpPr>
        <p:spPr>
          <a:xfrm flipV="1">
            <a:off x="1769378" y="3153975"/>
            <a:ext cx="3736337" cy="51241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B7C21547-6FF7-324D-B96C-B7BEAB98AC22}"/>
              </a:ext>
            </a:extLst>
          </p:cNvPr>
          <p:cNvCxnSpPr>
            <a:cxnSpLocks/>
          </p:cNvCxnSpPr>
          <p:nvPr/>
        </p:nvCxnSpPr>
        <p:spPr>
          <a:xfrm>
            <a:off x="1769377" y="1492021"/>
            <a:ext cx="4481954" cy="84233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0932AF7-CC75-9446-89F6-8FD6D70FA335}"/>
              </a:ext>
            </a:extLst>
          </p:cNvPr>
          <p:cNvCxnSpPr>
            <a:cxnSpLocks/>
          </p:cNvCxnSpPr>
          <p:nvPr/>
        </p:nvCxnSpPr>
        <p:spPr>
          <a:xfrm>
            <a:off x="1268216" y="2177821"/>
            <a:ext cx="5233224" cy="911359"/>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E8354108-D07C-084C-B98D-B0D07881C940}"/>
              </a:ext>
            </a:extLst>
          </p:cNvPr>
          <p:cNvSpPr txBox="1"/>
          <p:nvPr/>
        </p:nvSpPr>
        <p:spPr>
          <a:xfrm>
            <a:off x="42367" y="4459386"/>
            <a:ext cx="3454433" cy="323165"/>
          </a:xfrm>
          <a:prstGeom prst="rect">
            <a:avLst/>
          </a:prstGeom>
          <a:solidFill>
            <a:srgbClr val="9EB31C"/>
          </a:solidFill>
        </p:spPr>
        <p:txBody>
          <a:bodyPr wrap="square" rtlCol="0">
            <a:spAutoFit/>
          </a:bodyPr>
          <a:lstStyle/>
          <a:p>
            <a:pPr algn="ctr"/>
            <a:r>
              <a:rPr lang="en-US" sz="1500" b="1" i="1" dirty="0">
                <a:solidFill>
                  <a:schemeClr val="bg1"/>
                </a:solidFill>
              </a:rPr>
              <a:t>Speed of innovation</a:t>
            </a:r>
          </a:p>
        </p:txBody>
      </p:sp>
    </p:spTree>
    <p:extLst>
      <p:ext uri="{BB962C8B-B14F-4D97-AF65-F5344CB8AC3E}">
        <p14:creationId xmlns:p14="http://schemas.microsoft.com/office/powerpoint/2010/main" val="229565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393191" y="171324"/>
            <a:ext cx="8370483" cy="318549"/>
          </a:xfrm>
          <a:prstGeom prst="rect">
            <a:avLst/>
          </a:prstGeom>
        </p:spPr>
        <p:txBody>
          <a:bodyPr vert="horz" wrap="square" lIns="0" tIns="27432" rIns="0" bIns="0" numCol="1" rtlCol="0" anchor="ctr" anchorCtr="0" compatLnSpc="1">
            <a:prstTxWarp prst="textNoShape">
              <a:avLst/>
            </a:prstTxWarp>
            <a:spAutoFit/>
          </a:bodyPr>
          <a:lstStyle>
            <a:lvl1pPr>
              <a:defRPr sz="2800"/>
            </a:lvl1pPr>
          </a:lstStyle>
          <a:p>
            <a:r>
              <a:rPr sz="2100" dirty="0"/>
              <a:t>And we have just such an operating system at our fingertips</a:t>
            </a:r>
          </a:p>
        </p:txBody>
      </p:sp>
      <p:sp>
        <p:nvSpPr>
          <p:cNvPr id="2" name="Slide Number Placeholder 1">
            <a:extLst>
              <a:ext uri="{FF2B5EF4-FFF2-40B4-BE49-F238E27FC236}">
                <a16:creationId xmlns:a16="http://schemas.microsoft.com/office/drawing/2014/main" id="{2635B42C-DD0D-DE4A-BD9C-F2749C3E7E62}"/>
              </a:ext>
            </a:extLst>
          </p:cNvPr>
          <p:cNvSpPr>
            <a:spLocks noGrp="1"/>
          </p:cNvSpPr>
          <p:nvPr>
            <p:ph type="sldNum" sz="quarter" idx="10"/>
          </p:nvPr>
        </p:nvSpPr>
        <p:spPr/>
        <p:txBody>
          <a:bodyPr/>
          <a:lstStyle/>
          <a:p>
            <a:fld id="{46FDB4EE-536A-4449-BF24-E81C662A4DA7}" type="slidenum">
              <a:rPr lang="en-US" smtClean="0"/>
              <a:t>13</a:t>
            </a:fld>
            <a:endParaRPr lang="en-US"/>
          </a:p>
        </p:txBody>
      </p:sp>
      <p:pic>
        <p:nvPicPr>
          <p:cNvPr id="5" name="Picture 4" descr="A picture containing icon&#10;&#10;Description automatically generated">
            <a:extLst>
              <a:ext uri="{FF2B5EF4-FFF2-40B4-BE49-F238E27FC236}">
                <a16:creationId xmlns:a16="http://schemas.microsoft.com/office/drawing/2014/main" id="{E9FAE582-FACC-3F4A-B2FA-2EE174E50109}"/>
              </a:ext>
            </a:extLst>
          </p:cNvPr>
          <p:cNvPicPr>
            <a:picLocks noChangeAspect="1"/>
          </p:cNvPicPr>
          <p:nvPr/>
        </p:nvPicPr>
        <p:blipFill>
          <a:blip r:embed="rId3">
            <a:alphaModFix amt="76000"/>
          </a:blip>
          <a:stretch>
            <a:fillRect/>
          </a:stretch>
        </p:blipFill>
        <p:spPr>
          <a:xfrm>
            <a:off x="5195392" y="1502949"/>
            <a:ext cx="3948608" cy="2852846"/>
          </a:xfrm>
          <a:prstGeom prst="rect">
            <a:avLst/>
          </a:prstGeom>
        </p:spPr>
      </p:pic>
      <p:sp>
        <p:nvSpPr>
          <p:cNvPr id="8" name="TextBox 7">
            <a:extLst>
              <a:ext uri="{FF2B5EF4-FFF2-40B4-BE49-F238E27FC236}">
                <a16:creationId xmlns:a16="http://schemas.microsoft.com/office/drawing/2014/main" id="{DC47FD37-F3F3-4548-AFC1-F14770F53300}"/>
              </a:ext>
            </a:extLst>
          </p:cNvPr>
          <p:cNvSpPr txBox="1"/>
          <p:nvPr/>
        </p:nvSpPr>
        <p:spPr>
          <a:xfrm>
            <a:off x="304793" y="897880"/>
            <a:ext cx="2597454" cy="323165"/>
          </a:xfrm>
          <a:prstGeom prst="rect">
            <a:avLst/>
          </a:prstGeom>
          <a:solidFill>
            <a:schemeClr val="accent5"/>
          </a:solidFill>
        </p:spPr>
        <p:txBody>
          <a:bodyPr wrap="square" rtlCol="0">
            <a:spAutoFit/>
          </a:bodyPr>
          <a:lstStyle/>
          <a:p>
            <a:pPr algn="ctr"/>
            <a:r>
              <a:rPr lang="en-US" sz="1500" b="1" dirty="0">
                <a:solidFill>
                  <a:schemeClr val="bg1"/>
                </a:solidFill>
              </a:rPr>
              <a:t>Value Stream network</a:t>
            </a:r>
          </a:p>
        </p:txBody>
      </p:sp>
      <p:sp>
        <p:nvSpPr>
          <p:cNvPr id="9" name="TextBox 8">
            <a:extLst>
              <a:ext uri="{FF2B5EF4-FFF2-40B4-BE49-F238E27FC236}">
                <a16:creationId xmlns:a16="http://schemas.microsoft.com/office/drawing/2014/main" id="{B26AF4CD-49E1-2D41-9220-34C691034500}"/>
              </a:ext>
            </a:extLst>
          </p:cNvPr>
          <p:cNvSpPr txBox="1"/>
          <p:nvPr/>
        </p:nvSpPr>
        <p:spPr>
          <a:xfrm>
            <a:off x="6197905" y="897880"/>
            <a:ext cx="2595367" cy="323165"/>
          </a:xfrm>
          <a:prstGeom prst="rect">
            <a:avLst/>
          </a:prstGeom>
          <a:solidFill>
            <a:schemeClr val="accent5"/>
          </a:solidFill>
        </p:spPr>
        <p:txBody>
          <a:bodyPr wrap="square" rtlCol="0">
            <a:spAutoFit/>
          </a:bodyPr>
          <a:lstStyle/>
          <a:p>
            <a:pPr algn="ctr"/>
            <a:r>
              <a:rPr lang="en-US" sz="1500" b="1" dirty="0">
                <a:solidFill>
                  <a:schemeClr val="bg1"/>
                </a:solidFill>
              </a:rPr>
              <a:t>Functional hierarchy</a:t>
            </a:r>
          </a:p>
        </p:txBody>
      </p:sp>
      <p:pic>
        <p:nvPicPr>
          <p:cNvPr id="13" name="Picture 12">
            <a:extLst>
              <a:ext uri="{FF2B5EF4-FFF2-40B4-BE49-F238E27FC236}">
                <a16:creationId xmlns:a16="http://schemas.microsoft.com/office/drawing/2014/main" id="{C0624C66-66CB-5C4D-A0CE-AB4C61B394DB}"/>
              </a:ext>
            </a:extLst>
          </p:cNvPr>
          <p:cNvPicPr>
            <a:picLocks noChangeAspect="1"/>
          </p:cNvPicPr>
          <p:nvPr/>
        </p:nvPicPr>
        <p:blipFill>
          <a:blip r:embed="rId4"/>
          <a:srcRect/>
          <a:stretch/>
        </p:blipFill>
        <p:spPr>
          <a:xfrm>
            <a:off x="1132898" y="1047921"/>
            <a:ext cx="5789039" cy="3714477"/>
          </a:xfrm>
          <a:prstGeom prst="rect">
            <a:avLst/>
          </a:prstGeom>
        </p:spPr>
      </p:pic>
      <p:cxnSp>
        <p:nvCxnSpPr>
          <p:cNvPr id="15" name="Straight Connector 14">
            <a:extLst>
              <a:ext uri="{FF2B5EF4-FFF2-40B4-BE49-F238E27FC236}">
                <a16:creationId xmlns:a16="http://schemas.microsoft.com/office/drawing/2014/main" id="{192ABEBB-F97B-EE45-A839-CE2077435242}"/>
              </a:ext>
            </a:extLst>
          </p:cNvPr>
          <p:cNvCxnSpPr>
            <a:cxnSpLocks/>
          </p:cNvCxnSpPr>
          <p:nvPr/>
        </p:nvCxnSpPr>
        <p:spPr>
          <a:xfrm>
            <a:off x="975946" y="2978108"/>
            <a:ext cx="211015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BD5867E-024B-7D41-93EF-1B66270DB27A}"/>
              </a:ext>
            </a:extLst>
          </p:cNvPr>
          <p:cNvCxnSpPr>
            <a:cxnSpLocks/>
          </p:cNvCxnSpPr>
          <p:nvPr/>
        </p:nvCxnSpPr>
        <p:spPr>
          <a:xfrm>
            <a:off x="5934808" y="2978108"/>
            <a:ext cx="263097"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8A0F9EBE-4DE7-3A40-B995-412B14E8AE02}"/>
              </a:ext>
            </a:extLst>
          </p:cNvPr>
          <p:cNvCxnSpPr>
            <a:cxnSpLocks/>
          </p:cNvCxnSpPr>
          <p:nvPr/>
        </p:nvCxnSpPr>
        <p:spPr>
          <a:xfrm>
            <a:off x="5934808" y="3162747"/>
            <a:ext cx="196508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AF2456C6-19ED-AA45-A644-24BBC3D2FB9D}"/>
              </a:ext>
            </a:extLst>
          </p:cNvPr>
          <p:cNvCxnSpPr>
            <a:cxnSpLocks/>
          </p:cNvCxnSpPr>
          <p:nvPr/>
        </p:nvCxnSpPr>
        <p:spPr>
          <a:xfrm>
            <a:off x="890903" y="3162747"/>
            <a:ext cx="292783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79E14E07-AE82-4048-918F-9664AF5D834E}"/>
              </a:ext>
            </a:extLst>
          </p:cNvPr>
          <p:cNvCxnSpPr>
            <a:cxnSpLocks/>
          </p:cNvCxnSpPr>
          <p:nvPr/>
        </p:nvCxnSpPr>
        <p:spPr>
          <a:xfrm>
            <a:off x="1967948" y="1755594"/>
            <a:ext cx="2301727"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1EA0A71A-668F-6B45-BA04-D034B5BFA67F}"/>
              </a:ext>
            </a:extLst>
          </p:cNvPr>
          <p:cNvPicPr>
            <a:picLocks noChangeAspect="1"/>
          </p:cNvPicPr>
          <p:nvPr/>
        </p:nvPicPr>
        <p:blipFill>
          <a:blip r:embed="rId5"/>
          <a:stretch>
            <a:fillRect/>
          </a:stretch>
        </p:blipFill>
        <p:spPr>
          <a:xfrm rot="21203800">
            <a:off x="272569" y="1730270"/>
            <a:ext cx="1906830" cy="2358820"/>
          </a:xfrm>
          <a:prstGeom prst="rect">
            <a:avLst/>
          </a:prstGeom>
        </p:spPr>
      </p:pic>
      <p:cxnSp>
        <p:nvCxnSpPr>
          <p:cNvPr id="28" name="Straight Connector 27">
            <a:extLst>
              <a:ext uri="{FF2B5EF4-FFF2-40B4-BE49-F238E27FC236}">
                <a16:creationId xmlns:a16="http://schemas.microsoft.com/office/drawing/2014/main" id="{04EDC7DE-3936-864C-A068-603B4DFCA0C4}"/>
              </a:ext>
            </a:extLst>
          </p:cNvPr>
          <p:cNvCxnSpPr>
            <a:cxnSpLocks/>
          </p:cNvCxnSpPr>
          <p:nvPr/>
        </p:nvCxnSpPr>
        <p:spPr>
          <a:xfrm>
            <a:off x="970998" y="3733482"/>
            <a:ext cx="211015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4BCDF6A6-51B1-A04B-AB72-392E34516353}"/>
              </a:ext>
            </a:extLst>
          </p:cNvPr>
          <p:cNvCxnSpPr>
            <a:cxnSpLocks/>
          </p:cNvCxnSpPr>
          <p:nvPr/>
        </p:nvCxnSpPr>
        <p:spPr>
          <a:xfrm>
            <a:off x="5934808" y="3733482"/>
            <a:ext cx="1261123"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0E9EF67-1FA0-4149-8329-2E7A0E01B053}"/>
              </a:ext>
            </a:extLst>
          </p:cNvPr>
          <p:cNvCxnSpPr>
            <a:cxnSpLocks/>
          </p:cNvCxnSpPr>
          <p:nvPr/>
        </p:nvCxnSpPr>
        <p:spPr>
          <a:xfrm>
            <a:off x="1689652" y="2361882"/>
            <a:ext cx="153062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B3D7FC66-0676-1F40-820E-DC24F5D68DE5}"/>
              </a:ext>
            </a:extLst>
          </p:cNvPr>
          <p:cNvCxnSpPr>
            <a:cxnSpLocks/>
          </p:cNvCxnSpPr>
          <p:nvPr/>
        </p:nvCxnSpPr>
        <p:spPr>
          <a:xfrm>
            <a:off x="5913782" y="2361882"/>
            <a:ext cx="108336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F247DEA5-3A8F-FE40-9339-2A7B0B3DE99B}"/>
              </a:ext>
            </a:extLst>
          </p:cNvPr>
          <p:cNvCxnSpPr>
            <a:cxnSpLocks/>
          </p:cNvCxnSpPr>
          <p:nvPr/>
        </p:nvCxnSpPr>
        <p:spPr>
          <a:xfrm>
            <a:off x="5934808" y="1755594"/>
            <a:ext cx="103831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88533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B552A1-7AC2-4D44-B12C-F7304048BEC1}"/>
              </a:ext>
            </a:extLst>
          </p:cNvPr>
          <p:cNvSpPr>
            <a:spLocks noGrp="1"/>
          </p:cNvSpPr>
          <p:nvPr>
            <p:ph type="title"/>
          </p:nvPr>
        </p:nvSpPr>
        <p:spPr/>
        <p:txBody>
          <a:bodyPr/>
          <a:lstStyle/>
          <a:p>
            <a:r>
              <a:rPr lang="en-US" dirty="0"/>
              <a:t>Responsibilities</a:t>
            </a:r>
          </a:p>
        </p:txBody>
      </p:sp>
      <p:grpSp>
        <p:nvGrpSpPr>
          <p:cNvPr id="5" name="Group 4">
            <a:extLst>
              <a:ext uri="{FF2B5EF4-FFF2-40B4-BE49-F238E27FC236}">
                <a16:creationId xmlns:a16="http://schemas.microsoft.com/office/drawing/2014/main" id="{1A5681C1-1B8A-2B43-91DB-C0039204C24C}"/>
              </a:ext>
            </a:extLst>
          </p:cNvPr>
          <p:cNvGrpSpPr/>
          <p:nvPr/>
        </p:nvGrpSpPr>
        <p:grpSpPr>
          <a:xfrm>
            <a:off x="2480291" y="1646308"/>
            <a:ext cx="3930154" cy="2291434"/>
            <a:chOff x="363425" y="1171941"/>
            <a:chExt cx="11828575" cy="4952635"/>
          </a:xfrm>
        </p:grpSpPr>
        <p:pic>
          <p:nvPicPr>
            <p:cNvPr id="7" name="Picture 6" descr="A picture containing icon&#10;&#10;Description automatically generated">
              <a:extLst>
                <a:ext uri="{FF2B5EF4-FFF2-40B4-BE49-F238E27FC236}">
                  <a16:creationId xmlns:a16="http://schemas.microsoft.com/office/drawing/2014/main" id="{46B7307D-60E8-1B44-BCB5-C30BF449E6B1}"/>
                </a:ext>
              </a:extLst>
            </p:cNvPr>
            <p:cNvPicPr>
              <a:picLocks noChangeAspect="1"/>
            </p:cNvPicPr>
            <p:nvPr/>
          </p:nvPicPr>
          <p:blipFill>
            <a:blip r:embed="rId2">
              <a:alphaModFix amt="76000"/>
            </a:blip>
            <a:stretch>
              <a:fillRect/>
            </a:stretch>
          </p:blipFill>
          <p:spPr>
            <a:xfrm>
              <a:off x="6927189" y="1778644"/>
              <a:ext cx="5264811" cy="3803794"/>
            </a:xfrm>
            <a:prstGeom prst="rect">
              <a:avLst/>
            </a:prstGeom>
          </p:spPr>
        </p:pic>
        <p:pic>
          <p:nvPicPr>
            <p:cNvPr id="10" name="Picture 9">
              <a:extLst>
                <a:ext uri="{FF2B5EF4-FFF2-40B4-BE49-F238E27FC236}">
                  <a16:creationId xmlns:a16="http://schemas.microsoft.com/office/drawing/2014/main" id="{397A11BB-9E2E-714A-8508-30F520EAF4DB}"/>
                </a:ext>
              </a:extLst>
            </p:cNvPr>
            <p:cNvPicPr>
              <a:picLocks noChangeAspect="1"/>
            </p:cNvPicPr>
            <p:nvPr/>
          </p:nvPicPr>
          <p:blipFill>
            <a:blip r:embed="rId3"/>
            <a:srcRect/>
            <a:stretch/>
          </p:blipFill>
          <p:spPr>
            <a:xfrm>
              <a:off x="1510531" y="1171941"/>
              <a:ext cx="7718719" cy="4952635"/>
            </a:xfrm>
            <a:prstGeom prst="rect">
              <a:avLst/>
            </a:prstGeom>
          </p:spPr>
        </p:pic>
        <p:cxnSp>
          <p:nvCxnSpPr>
            <p:cNvPr id="11" name="Straight Connector 10">
              <a:extLst>
                <a:ext uri="{FF2B5EF4-FFF2-40B4-BE49-F238E27FC236}">
                  <a16:creationId xmlns:a16="http://schemas.microsoft.com/office/drawing/2014/main" id="{4DE1945A-87D6-F940-B2B9-EBE2B7359A82}"/>
                </a:ext>
              </a:extLst>
            </p:cNvPr>
            <p:cNvCxnSpPr>
              <a:cxnSpLocks/>
            </p:cNvCxnSpPr>
            <p:nvPr/>
          </p:nvCxnSpPr>
          <p:spPr>
            <a:xfrm>
              <a:off x="1301261" y="3745523"/>
              <a:ext cx="2813539"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AD256826-BE20-C641-AAC2-BD33B6D862BF}"/>
                </a:ext>
              </a:extLst>
            </p:cNvPr>
            <p:cNvCxnSpPr>
              <a:cxnSpLocks/>
            </p:cNvCxnSpPr>
            <p:nvPr/>
          </p:nvCxnSpPr>
          <p:spPr>
            <a:xfrm>
              <a:off x="7913077" y="3745523"/>
              <a:ext cx="350796"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D6E2D940-03EF-E248-AAFD-32FBD280A30A}"/>
                </a:ext>
              </a:extLst>
            </p:cNvPr>
            <p:cNvCxnSpPr>
              <a:cxnSpLocks/>
            </p:cNvCxnSpPr>
            <p:nvPr/>
          </p:nvCxnSpPr>
          <p:spPr>
            <a:xfrm>
              <a:off x="7913077" y="3991708"/>
              <a:ext cx="2620108"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DFACDAC-232A-8543-BB52-966056EF7599}"/>
                </a:ext>
              </a:extLst>
            </p:cNvPr>
            <p:cNvCxnSpPr>
              <a:cxnSpLocks/>
            </p:cNvCxnSpPr>
            <p:nvPr/>
          </p:nvCxnSpPr>
          <p:spPr>
            <a:xfrm>
              <a:off x="1187871" y="3991708"/>
              <a:ext cx="3903784"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84383545-AB24-8048-B062-B1C869EACDA4}"/>
                </a:ext>
              </a:extLst>
            </p:cNvPr>
            <p:cNvCxnSpPr>
              <a:cxnSpLocks/>
            </p:cNvCxnSpPr>
            <p:nvPr/>
          </p:nvCxnSpPr>
          <p:spPr>
            <a:xfrm>
              <a:off x="2623930" y="2115505"/>
              <a:ext cx="3068969"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pic>
          <p:nvPicPr>
            <p:cNvPr id="16" name="Picture 15">
              <a:extLst>
                <a:ext uri="{FF2B5EF4-FFF2-40B4-BE49-F238E27FC236}">
                  <a16:creationId xmlns:a16="http://schemas.microsoft.com/office/drawing/2014/main" id="{A6AF04E6-C33F-CE4C-ABBD-258F7B87F1DD}"/>
                </a:ext>
              </a:extLst>
            </p:cNvPr>
            <p:cNvPicPr>
              <a:picLocks noChangeAspect="1"/>
            </p:cNvPicPr>
            <p:nvPr/>
          </p:nvPicPr>
          <p:blipFill>
            <a:blip r:embed="rId4"/>
            <a:stretch>
              <a:fillRect/>
            </a:stretch>
          </p:blipFill>
          <p:spPr>
            <a:xfrm rot="21203800">
              <a:off x="363425" y="2081739"/>
              <a:ext cx="2542440" cy="3145093"/>
            </a:xfrm>
            <a:prstGeom prst="rect">
              <a:avLst/>
            </a:prstGeom>
          </p:spPr>
        </p:pic>
        <p:cxnSp>
          <p:nvCxnSpPr>
            <p:cNvPr id="17" name="Straight Connector 16">
              <a:extLst>
                <a:ext uri="{FF2B5EF4-FFF2-40B4-BE49-F238E27FC236}">
                  <a16:creationId xmlns:a16="http://schemas.microsoft.com/office/drawing/2014/main" id="{105AD5B3-C039-BD44-87AF-08C6E663906D}"/>
                </a:ext>
              </a:extLst>
            </p:cNvPr>
            <p:cNvCxnSpPr>
              <a:cxnSpLocks/>
            </p:cNvCxnSpPr>
            <p:nvPr/>
          </p:nvCxnSpPr>
          <p:spPr>
            <a:xfrm>
              <a:off x="1294664" y="4752688"/>
              <a:ext cx="2813539"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7317A1C5-241D-E04A-9433-DC7E1F464DCA}"/>
                </a:ext>
              </a:extLst>
            </p:cNvPr>
            <p:cNvCxnSpPr>
              <a:cxnSpLocks/>
            </p:cNvCxnSpPr>
            <p:nvPr/>
          </p:nvCxnSpPr>
          <p:spPr>
            <a:xfrm>
              <a:off x="7913077" y="4752688"/>
              <a:ext cx="1681497"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33B6EE94-8FF3-8440-901E-0080776AD0E9}"/>
                </a:ext>
              </a:extLst>
            </p:cNvPr>
            <p:cNvCxnSpPr>
              <a:cxnSpLocks/>
            </p:cNvCxnSpPr>
            <p:nvPr/>
          </p:nvCxnSpPr>
          <p:spPr>
            <a:xfrm>
              <a:off x="2252869" y="2923888"/>
              <a:ext cx="2040835"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480DBF72-766C-A941-A2B6-8426C71CE5F2}"/>
                </a:ext>
              </a:extLst>
            </p:cNvPr>
            <p:cNvCxnSpPr>
              <a:cxnSpLocks/>
            </p:cNvCxnSpPr>
            <p:nvPr/>
          </p:nvCxnSpPr>
          <p:spPr>
            <a:xfrm>
              <a:off x="7885043" y="2923888"/>
              <a:ext cx="1444487"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46C37315-9E26-F447-ADBE-1E3AC56B90D1}"/>
                </a:ext>
              </a:extLst>
            </p:cNvPr>
            <p:cNvCxnSpPr>
              <a:cxnSpLocks/>
            </p:cNvCxnSpPr>
            <p:nvPr/>
          </p:nvCxnSpPr>
          <p:spPr>
            <a:xfrm>
              <a:off x="7913077" y="2115505"/>
              <a:ext cx="1384413"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grpSp>
      <p:sp>
        <p:nvSpPr>
          <p:cNvPr id="58" name="Rectangle 57">
            <a:extLst>
              <a:ext uri="{FF2B5EF4-FFF2-40B4-BE49-F238E27FC236}">
                <a16:creationId xmlns:a16="http://schemas.microsoft.com/office/drawing/2014/main" id="{4A873A07-9EEB-B648-9BE7-178DBB3FD441}"/>
              </a:ext>
            </a:extLst>
          </p:cNvPr>
          <p:cNvSpPr/>
          <p:nvPr/>
        </p:nvSpPr>
        <p:spPr>
          <a:xfrm>
            <a:off x="395769" y="908289"/>
            <a:ext cx="2164595" cy="369332"/>
          </a:xfrm>
          <a:prstGeom prst="rect">
            <a:avLst/>
          </a:prstGeom>
        </p:spPr>
        <p:txBody>
          <a:bodyPr wrap="square">
            <a:spAutoFit/>
          </a:bodyPr>
          <a:lstStyle/>
          <a:p>
            <a:r>
              <a:rPr lang="en-US" b="1" kern="0" dirty="0">
                <a:solidFill>
                  <a:srgbClr val="3D74BA"/>
                </a:solidFill>
              </a:rPr>
              <a:t>Network</a:t>
            </a:r>
            <a:endParaRPr lang="en-US" dirty="0"/>
          </a:p>
        </p:txBody>
      </p:sp>
      <p:cxnSp>
        <p:nvCxnSpPr>
          <p:cNvPr id="68" name="Straight Connector 67">
            <a:extLst>
              <a:ext uri="{FF2B5EF4-FFF2-40B4-BE49-F238E27FC236}">
                <a16:creationId xmlns:a16="http://schemas.microsoft.com/office/drawing/2014/main" id="{0E70197A-3A53-6E46-8D72-689EE548D425}"/>
              </a:ext>
            </a:extLst>
          </p:cNvPr>
          <p:cNvCxnSpPr>
            <a:cxnSpLocks/>
          </p:cNvCxnSpPr>
          <p:nvPr/>
        </p:nvCxnSpPr>
        <p:spPr bwMode="auto">
          <a:xfrm>
            <a:off x="476668" y="1304526"/>
            <a:ext cx="1924040" cy="0"/>
          </a:xfrm>
          <a:prstGeom prst="line">
            <a:avLst/>
          </a:prstGeom>
          <a:solidFill>
            <a:schemeClr val="accent1"/>
          </a:solidFill>
          <a:ln w="22225" cap="flat" cmpd="sng" algn="ctr">
            <a:solidFill>
              <a:srgbClr val="3D74BA">
                <a:alpha val="24000"/>
              </a:srgbClr>
            </a:solidFill>
            <a:prstDash val="solid"/>
            <a:round/>
            <a:headEnd type="none" w="med" len="med"/>
            <a:tailEnd type="none" w="med" len="med"/>
          </a:ln>
          <a:effectLst/>
        </p:spPr>
      </p:cxnSp>
      <p:sp>
        <p:nvSpPr>
          <p:cNvPr id="69" name="Rectangle 68">
            <a:extLst>
              <a:ext uri="{FF2B5EF4-FFF2-40B4-BE49-F238E27FC236}">
                <a16:creationId xmlns:a16="http://schemas.microsoft.com/office/drawing/2014/main" id="{BB96C23D-1E26-3E4C-B4B7-8958D42AA4C0}"/>
              </a:ext>
            </a:extLst>
          </p:cNvPr>
          <p:cNvSpPr/>
          <p:nvPr/>
        </p:nvSpPr>
        <p:spPr>
          <a:xfrm>
            <a:off x="6867757" y="920244"/>
            <a:ext cx="1632213" cy="369332"/>
          </a:xfrm>
          <a:prstGeom prst="rect">
            <a:avLst/>
          </a:prstGeom>
        </p:spPr>
        <p:txBody>
          <a:bodyPr wrap="square">
            <a:spAutoFit/>
          </a:bodyPr>
          <a:lstStyle/>
          <a:p>
            <a:r>
              <a:rPr lang="en-US" b="1" kern="0" dirty="0">
                <a:solidFill>
                  <a:srgbClr val="3D74BA"/>
                </a:solidFill>
              </a:rPr>
              <a:t>Hierarchy</a:t>
            </a:r>
          </a:p>
        </p:txBody>
      </p:sp>
      <p:cxnSp>
        <p:nvCxnSpPr>
          <p:cNvPr id="70" name="Straight Connector 69">
            <a:extLst>
              <a:ext uri="{FF2B5EF4-FFF2-40B4-BE49-F238E27FC236}">
                <a16:creationId xmlns:a16="http://schemas.microsoft.com/office/drawing/2014/main" id="{529389AC-1A49-3741-B5AB-A2A095A9B718}"/>
              </a:ext>
            </a:extLst>
          </p:cNvPr>
          <p:cNvCxnSpPr>
            <a:cxnSpLocks/>
          </p:cNvCxnSpPr>
          <p:nvPr/>
        </p:nvCxnSpPr>
        <p:spPr bwMode="auto">
          <a:xfrm>
            <a:off x="6948656" y="1304526"/>
            <a:ext cx="1714082" cy="0"/>
          </a:xfrm>
          <a:prstGeom prst="line">
            <a:avLst/>
          </a:prstGeom>
          <a:solidFill>
            <a:schemeClr val="accent1"/>
          </a:solidFill>
          <a:ln w="22225" cap="flat" cmpd="sng" algn="ctr">
            <a:solidFill>
              <a:srgbClr val="3D74BA">
                <a:alpha val="24000"/>
              </a:srgbClr>
            </a:solidFill>
            <a:prstDash val="solid"/>
            <a:round/>
            <a:headEnd type="none" w="med" len="med"/>
            <a:tailEnd type="none" w="med" len="med"/>
          </a:ln>
          <a:effectLst/>
        </p:spPr>
      </p:cxnSp>
      <p:sp>
        <p:nvSpPr>
          <p:cNvPr id="49" name="Rectangle 48">
            <a:extLst>
              <a:ext uri="{FF2B5EF4-FFF2-40B4-BE49-F238E27FC236}">
                <a16:creationId xmlns:a16="http://schemas.microsoft.com/office/drawing/2014/main" id="{A8391C78-5A22-D741-90AF-B895E387D863}"/>
              </a:ext>
            </a:extLst>
          </p:cNvPr>
          <p:cNvSpPr/>
          <p:nvPr/>
        </p:nvSpPr>
        <p:spPr>
          <a:xfrm>
            <a:off x="6864216" y="1476546"/>
            <a:ext cx="2164595" cy="2074414"/>
          </a:xfrm>
          <a:prstGeom prst="rect">
            <a:avLst/>
          </a:prstGeom>
        </p:spPr>
        <p:txBody>
          <a:bodyPr wrap="square">
            <a:spAutoFit/>
          </a:bodyPr>
          <a:lstStyle/>
          <a:p>
            <a:pPr marL="122238" indent="-122238" eaLnBrk="0" hangingPunct="0">
              <a:spcBef>
                <a:spcPct val="20000"/>
              </a:spcBef>
              <a:buFont typeface="Arial" panose="020B0604020202020204" pitchFamily="34" charset="0"/>
              <a:buChar char="•"/>
            </a:pPr>
            <a:r>
              <a:rPr lang="en-US" sz="1400" dirty="0"/>
              <a:t>Revenue &amp; cost</a:t>
            </a:r>
          </a:p>
          <a:p>
            <a:pPr marL="122238" indent="-122238" eaLnBrk="0" hangingPunct="0">
              <a:spcBef>
                <a:spcPct val="20000"/>
              </a:spcBef>
              <a:buFont typeface="Arial" panose="020B0604020202020204" pitchFamily="34" charset="0"/>
              <a:buChar char="•"/>
            </a:pPr>
            <a:r>
              <a:rPr lang="en-US" sz="1400" dirty="0"/>
              <a:t>Finance &amp; accounting</a:t>
            </a:r>
          </a:p>
          <a:p>
            <a:pPr marL="122238" indent="-122238" eaLnBrk="0" hangingPunct="0">
              <a:spcBef>
                <a:spcPct val="20000"/>
              </a:spcBef>
              <a:buFont typeface="Arial" panose="020B0604020202020204" pitchFamily="34" charset="0"/>
              <a:buChar char="•"/>
            </a:pPr>
            <a:r>
              <a:rPr lang="en-US" sz="1400" dirty="0"/>
              <a:t>Sales &amp; marketing</a:t>
            </a:r>
          </a:p>
          <a:p>
            <a:pPr marL="122238" indent="-122238" eaLnBrk="0" hangingPunct="0">
              <a:spcBef>
                <a:spcPct val="20000"/>
              </a:spcBef>
              <a:buClr>
                <a:schemeClr val="tx1"/>
              </a:buClr>
              <a:buSzPct val="115000"/>
              <a:buFont typeface="Arial" panose="020B0604020202020204" pitchFamily="34" charset="0"/>
              <a:buChar char="•"/>
            </a:pPr>
            <a:r>
              <a:rPr lang="en-US" sz="1400" dirty="0"/>
              <a:t>Legal &amp; governance</a:t>
            </a:r>
          </a:p>
          <a:p>
            <a:pPr marL="122238" indent="-122238" eaLnBrk="0" hangingPunct="0">
              <a:spcBef>
                <a:spcPct val="20000"/>
              </a:spcBef>
              <a:buFont typeface="Arial" panose="020B0604020202020204" pitchFamily="34" charset="0"/>
              <a:buChar char="•"/>
            </a:pPr>
            <a:r>
              <a:rPr lang="en-US" sz="1400" dirty="0"/>
              <a:t>People &amp; careers</a:t>
            </a:r>
          </a:p>
          <a:p>
            <a:pPr marL="122238" indent="-122238" eaLnBrk="0" hangingPunct="0">
              <a:spcBef>
                <a:spcPct val="20000"/>
              </a:spcBef>
              <a:buFont typeface="Arial" panose="020B0604020202020204" pitchFamily="34" charset="0"/>
              <a:buChar char="•"/>
            </a:pPr>
            <a:r>
              <a:rPr lang="en-US" sz="1400" dirty="0"/>
              <a:t>Production of goods and services</a:t>
            </a:r>
          </a:p>
          <a:p>
            <a:pPr eaLnBrk="0" hangingPunct="0">
              <a:spcBef>
                <a:spcPct val="20000"/>
              </a:spcBef>
            </a:pPr>
            <a:endParaRPr lang="en-US" sz="1400" dirty="0"/>
          </a:p>
        </p:txBody>
      </p:sp>
      <p:sp>
        <p:nvSpPr>
          <p:cNvPr id="50" name="Rectangle 49">
            <a:extLst>
              <a:ext uri="{FF2B5EF4-FFF2-40B4-BE49-F238E27FC236}">
                <a16:creationId xmlns:a16="http://schemas.microsoft.com/office/drawing/2014/main" id="{FC5472FA-CAD0-2646-A76F-20FA22973528}"/>
              </a:ext>
            </a:extLst>
          </p:cNvPr>
          <p:cNvSpPr/>
          <p:nvPr/>
        </p:nvSpPr>
        <p:spPr>
          <a:xfrm>
            <a:off x="279891" y="1476546"/>
            <a:ext cx="2368249" cy="738664"/>
          </a:xfrm>
          <a:prstGeom prst="rect">
            <a:avLst/>
          </a:prstGeom>
        </p:spPr>
        <p:txBody>
          <a:bodyPr wrap="square">
            <a:spAutoFit/>
          </a:bodyPr>
          <a:lstStyle/>
          <a:p>
            <a:pPr marL="173038" indent="-173038" eaLnBrk="0" hangingPunct="0">
              <a:spcBef>
                <a:spcPct val="20000"/>
              </a:spcBef>
              <a:buClr>
                <a:schemeClr val="tx1"/>
              </a:buClr>
              <a:buSzPct val="115000"/>
              <a:buFont typeface="Arial" panose="020B0604020202020204" pitchFamily="34" charset="0"/>
              <a:buChar char="•"/>
            </a:pPr>
            <a:r>
              <a:rPr lang="en-US" sz="1400" dirty="0"/>
              <a:t>Product research, development, delivery, and evolution</a:t>
            </a:r>
          </a:p>
        </p:txBody>
      </p:sp>
      <p:sp>
        <p:nvSpPr>
          <p:cNvPr id="52" name="Rectangle 51">
            <a:extLst>
              <a:ext uri="{FF2B5EF4-FFF2-40B4-BE49-F238E27FC236}">
                <a16:creationId xmlns:a16="http://schemas.microsoft.com/office/drawing/2014/main" id="{191E38DF-7B18-1A41-8E01-1D9A6AD98C8E}"/>
              </a:ext>
            </a:extLst>
          </p:cNvPr>
          <p:cNvSpPr/>
          <p:nvPr/>
        </p:nvSpPr>
        <p:spPr>
          <a:xfrm>
            <a:off x="3545093" y="4005935"/>
            <a:ext cx="2164595" cy="369332"/>
          </a:xfrm>
          <a:prstGeom prst="rect">
            <a:avLst/>
          </a:prstGeom>
        </p:spPr>
        <p:txBody>
          <a:bodyPr wrap="square">
            <a:spAutoFit/>
          </a:bodyPr>
          <a:lstStyle/>
          <a:p>
            <a:r>
              <a:rPr lang="en-US" b="1" kern="0" dirty="0">
                <a:solidFill>
                  <a:srgbClr val="3D74BA"/>
                </a:solidFill>
              </a:rPr>
              <a:t>Shared</a:t>
            </a:r>
            <a:endParaRPr lang="en-US" dirty="0"/>
          </a:p>
        </p:txBody>
      </p:sp>
      <p:cxnSp>
        <p:nvCxnSpPr>
          <p:cNvPr id="53" name="Straight Connector 52">
            <a:extLst>
              <a:ext uri="{FF2B5EF4-FFF2-40B4-BE49-F238E27FC236}">
                <a16:creationId xmlns:a16="http://schemas.microsoft.com/office/drawing/2014/main" id="{D3C2B548-F55A-1345-B77D-97D44F81AE5B}"/>
              </a:ext>
            </a:extLst>
          </p:cNvPr>
          <p:cNvCxnSpPr>
            <a:cxnSpLocks/>
          </p:cNvCxnSpPr>
          <p:nvPr/>
        </p:nvCxnSpPr>
        <p:spPr bwMode="auto">
          <a:xfrm>
            <a:off x="806824" y="4375267"/>
            <a:ext cx="6513980" cy="0"/>
          </a:xfrm>
          <a:prstGeom prst="line">
            <a:avLst/>
          </a:prstGeom>
          <a:solidFill>
            <a:schemeClr val="accent1"/>
          </a:solidFill>
          <a:ln w="22225" cap="flat" cmpd="sng" algn="ctr">
            <a:solidFill>
              <a:srgbClr val="3D74BA">
                <a:alpha val="24000"/>
              </a:srgbClr>
            </a:solidFill>
            <a:prstDash val="solid"/>
            <a:round/>
            <a:headEnd type="none" w="med" len="med"/>
            <a:tailEnd type="none" w="med" len="med"/>
          </a:ln>
          <a:effectLst/>
        </p:spPr>
      </p:cxnSp>
      <p:sp>
        <p:nvSpPr>
          <p:cNvPr id="51" name="Rectangle 50">
            <a:extLst>
              <a:ext uri="{FF2B5EF4-FFF2-40B4-BE49-F238E27FC236}">
                <a16:creationId xmlns:a16="http://schemas.microsoft.com/office/drawing/2014/main" id="{6C87B7D3-FBDB-294F-AC68-5D0517DE892D}"/>
              </a:ext>
            </a:extLst>
          </p:cNvPr>
          <p:cNvSpPr/>
          <p:nvPr/>
        </p:nvSpPr>
        <p:spPr>
          <a:xfrm>
            <a:off x="1165587" y="4465217"/>
            <a:ext cx="1050265" cy="307777"/>
          </a:xfrm>
          <a:prstGeom prst="rect">
            <a:avLst/>
          </a:prstGeom>
        </p:spPr>
        <p:txBody>
          <a:bodyPr wrap="square">
            <a:spAutoFit/>
          </a:bodyPr>
          <a:lstStyle/>
          <a:p>
            <a:pPr marL="122238" indent="-122238" eaLnBrk="0" hangingPunct="0">
              <a:spcBef>
                <a:spcPct val="20000"/>
              </a:spcBef>
              <a:buFont typeface="Arial" panose="020B0604020202020204" pitchFamily="34" charset="0"/>
              <a:buChar char="•"/>
            </a:pPr>
            <a:r>
              <a:rPr lang="en-US" sz="1400" dirty="0"/>
              <a:t>Strategy</a:t>
            </a:r>
          </a:p>
        </p:txBody>
      </p:sp>
      <p:sp>
        <p:nvSpPr>
          <p:cNvPr id="54" name="Rectangle 53">
            <a:extLst>
              <a:ext uri="{FF2B5EF4-FFF2-40B4-BE49-F238E27FC236}">
                <a16:creationId xmlns:a16="http://schemas.microsoft.com/office/drawing/2014/main" id="{829F9069-8CBD-3541-9F35-AC4F59A3851E}"/>
              </a:ext>
            </a:extLst>
          </p:cNvPr>
          <p:cNvSpPr/>
          <p:nvPr/>
        </p:nvSpPr>
        <p:spPr>
          <a:xfrm>
            <a:off x="2452203" y="4465217"/>
            <a:ext cx="2110215" cy="307777"/>
          </a:xfrm>
          <a:prstGeom prst="rect">
            <a:avLst/>
          </a:prstGeom>
        </p:spPr>
        <p:txBody>
          <a:bodyPr wrap="square">
            <a:spAutoFit/>
          </a:bodyPr>
          <a:lstStyle/>
          <a:p>
            <a:pPr marL="122238" indent="-122238" eaLnBrk="0" hangingPunct="0">
              <a:spcBef>
                <a:spcPct val="20000"/>
              </a:spcBef>
              <a:buFont typeface="Arial" panose="020B0604020202020204" pitchFamily="34" charset="0"/>
              <a:buChar char="•"/>
            </a:pPr>
            <a:r>
              <a:rPr lang="en-US" sz="1400" dirty="0"/>
              <a:t>Customer engagement</a:t>
            </a:r>
          </a:p>
        </p:txBody>
      </p:sp>
      <p:sp>
        <p:nvSpPr>
          <p:cNvPr id="55" name="Rectangle 54">
            <a:extLst>
              <a:ext uri="{FF2B5EF4-FFF2-40B4-BE49-F238E27FC236}">
                <a16:creationId xmlns:a16="http://schemas.microsoft.com/office/drawing/2014/main" id="{3FFD2DB4-A41C-5445-A96E-33598B2DD741}"/>
              </a:ext>
            </a:extLst>
          </p:cNvPr>
          <p:cNvSpPr/>
          <p:nvPr/>
        </p:nvSpPr>
        <p:spPr>
          <a:xfrm>
            <a:off x="4680042" y="4465217"/>
            <a:ext cx="969786" cy="307777"/>
          </a:xfrm>
          <a:prstGeom prst="rect">
            <a:avLst/>
          </a:prstGeom>
        </p:spPr>
        <p:txBody>
          <a:bodyPr wrap="square">
            <a:spAutoFit/>
          </a:bodyPr>
          <a:lstStyle/>
          <a:p>
            <a:pPr marL="122238" indent="-122238" eaLnBrk="0" hangingPunct="0">
              <a:spcBef>
                <a:spcPct val="20000"/>
              </a:spcBef>
              <a:buFont typeface="Arial" panose="020B0604020202020204" pitchFamily="34" charset="0"/>
              <a:buChar char="•"/>
            </a:pPr>
            <a:r>
              <a:rPr lang="en-US" sz="1400" dirty="0"/>
              <a:t>Support </a:t>
            </a:r>
          </a:p>
        </p:txBody>
      </p:sp>
      <p:sp>
        <p:nvSpPr>
          <p:cNvPr id="32" name="Rectangle 31">
            <a:extLst>
              <a:ext uri="{FF2B5EF4-FFF2-40B4-BE49-F238E27FC236}">
                <a16:creationId xmlns:a16="http://schemas.microsoft.com/office/drawing/2014/main" id="{E334958F-C319-2249-BAE1-B575CDB6800B}"/>
              </a:ext>
            </a:extLst>
          </p:cNvPr>
          <p:cNvSpPr/>
          <p:nvPr/>
        </p:nvSpPr>
        <p:spPr>
          <a:xfrm>
            <a:off x="5693545" y="4465217"/>
            <a:ext cx="1627259" cy="307777"/>
          </a:xfrm>
          <a:prstGeom prst="rect">
            <a:avLst/>
          </a:prstGeom>
        </p:spPr>
        <p:txBody>
          <a:bodyPr wrap="square">
            <a:spAutoFit/>
          </a:bodyPr>
          <a:lstStyle/>
          <a:p>
            <a:pPr marL="122238" indent="-122238" eaLnBrk="0" hangingPunct="0">
              <a:spcBef>
                <a:spcPct val="20000"/>
              </a:spcBef>
              <a:buFont typeface="Arial" panose="020B0604020202020204" pitchFamily="34" charset="0"/>
              <a:buChar char="•"/>
            </a:pPr>
            <a:r>
              <a:rPr lang="en-US" sz="1400" dirty="0"/>
              <a:t>Learning Culture </a:t>
            </a:r>
          </a:p>
        </p:txBody>
      </p:sp>
    </p:spTree>
    <p:extLst>
      <p:ext uri="{BB962C8B-B14F-4D97-AF65-F5344CB8AC3E}">
        <p14:creationId xmlns:p14="http://schemas.microsoft.com/office/powerpoint/2010/main" val="2442070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B552A1-7AC2-4D44-B12C-F7304048BEC1}"/>
              </a:ext>
            </a:extLst>
          </p:cNvPr>
          <p:cNvSpPr>
            <a:spLocks noGrp="1"/>
          </p:cNvSpPr>
          <p:nvPr>
            <p:ph type="title"/>
          </p:nvPr>
        </p:nvSpPr>
        <p:spPr/>
        <p:txBody>
          <a:bodyPr/>
          <a:lstStyle/>
          <a:p>
            <a:r>
              <a:rPr lang="en-US" dirty="0"/>
              <a:t>Optimize for performance</a:t>
            </a:r>
          </a:p>
        </p:txBody>
      </p:sp>
      <p:grpSp>
        <p:nvGrpSpPr>
          <p:cNvPr id="5" name="Group 4">
            <a:extLst>
              <a:ext uri="{FF2B5EF4-FFF2-40B4-BE49-F238E27FC236}">
                <a16:creationId xmlns:a16="http://schemas.microsoft.com/office/drawing/2014/main" id="{1A5681C1-1B8A-2B43-91DB-C0039204C24C}"/>
              </a:ext>
            </a:extLst>
          </p:cNvPr>
          <p:cNvGrpSpPr/>
          <p:nvPr/>
        </p:nvGrpSpPr>
        <p:grpSpPr>
          <a:xfrm>
            <a:off x="2480291" y="1646308"/>
            <a:ext cx="3930154" cy="2291434"/>
            <a:chOff x="363425" y="1171941"/>
            <a:chExt cx="11828575" cy="4952635"/>
          </a:xfrm>
        </p:grpSpPr>
        <p:pic>
          <p:nvPicPr>
            <p:cNvPr id="7" name="Picture 6" descr="A picture containing icon&#10;&#10;Description automatically generated">
              <a:extLst>
                <a:ext uri="{FF2B5EF4-FFF2-40B4-BE49-F238E27FC236}">
                  <a16:creationId xmlns:a16="http://schemas.microsoft.com/office/drawing/2014/main" id="{46B7307D-60E8-1B44-BCB5-C30BF449E6B1}"/>
                </a:ext>
              </a:extLst>
            </p:cNvPr>
            <p:cNvPicPr>
              <a:picLocks noChangeAspect="1"/>
            </p:cNvPicPr>
            <p:nvPr/>
          </p:nvPicPr>
          <p:blipFill>
            <a:blip r:embed="rId2">
              <a:alphaModFix amt="76000"/>
            </a:blip>
            <a:stretch>
              <a:fillRect/>
            </a:stretch>
          </p:blipFill>
          <p:spPr>
            <a:xfrm>
              <a:off x="6927189" y="1778644"/>
              <a:ext cx="5264811" cy="3803794"/>
            </a:xfrm>
            <a:prstGeom prst="rect">
              <a:avLst/>
            </a:prstGeom>
          </p:spPr>
        </p:pic>
        <p:pic>
          <p:nvPicPr>
            <p:cNvPr id="10" name="Picture 9">
              <a:extLst>
                <a:ext uri="{FF2B5EF4-FFF2-40B4-BE49-F238E27FC236}">
                  <a16:creationId xmlns:a16="http://schemas.microsoft.com/office/drawing/2014/main" id="{397A11BB-9E2E-714A-8508-30F520EAF4DB}"/>
                </a:ext>
              </a:extLst>
            </p:cNvPr>
            <p:cNvPicPr>
              <a:picLocks noChangeAspect="1"/>
            </p:cNvPicPr>
            <p:nvPr/>
          </p:nvPicPr>
          <p:blipFill>
            <a:blip r:embed="rId3"/>
            <a:srcRect/>
            <a:stretch/>
          </p:blipFill>
          <p:spPr>
            <a:xfrm>
              <a:off x="1510531" y="1171941"/>
              <a:ext cx="7718719" cy="4952635"/>
            </a:xfrm>
            <a:prstGeom prst="rect">
              <a:avLst/>
            </a:prstGeom>
          </p:spPr>
        </p:pic>
        <p:cxnSp>
          <p:nvCxnSpPr>
            <p:cNvPr id="11" name="Straight Connector 10">
              <a:extLst>
                <a:ext uri="{FF2B5EF4-FFF2-40B4-BE49-F238E27FC236}">
                  <a16:creationId xmlns:a16="http://schemas.microsoft.com/office/drawing/2014/main" id="{4DE1945A-87D6-F940-B2B9-EBE2B7359A82}"/>
                </a:ext>
              </a:extLst>
            </p:cNvPr>
            <p:cNvCxnSpPr>
              <a:cxnSpLocks/>
            </p:cNvCxnSpPr>
            <p:nvPr/>
          </p:nvCxnSpPr>
          <p:spPr>
            <a:xfrm>
              <a:off x="1301261" y="3745523"/>
              <a:ext cx="2813539"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AD256826-BE20-C641-AAC2-BD33B6D862BF}"/>
                </a:ext>
              </a:extLst>
            </p:cNvPr>
            <p:cNvCxnSpPr>
              <a:cxnSpLocks/>
            </p:cNvCxnSpPr>
            <p:nvPr/>
          </p:nvCxnSpPr>
          <p:spPr>
            <a:xfrm>
              <a:off x="7913077" y="3745523"/>
              <a:ext cx="350796"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D6E2D940-03EF-E248-AAFD-32FBD280A30A}"/>
                </a:ext>
              </a:extLst>
            </p:cNvPr>
            <p:cNvCxnSpPr>
              <a:cxnSpLocks/>
            </p:cNvCxnSpPr>
            <p:nvPr/>
          </p:nvCxnSpPr>
          <p:spPr>
            <a:xfrm>
              <a:off x="7913077" y="3991708"/>
              <a:ext cx="2620108"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DFACDAC-232A-8543-BB52-966056EF7599}"/>
                </a:ext>
              </a:extLst>
            </p:cNvPr>
            <p:cNvCxnSpPr>
              <a:cxnSpLocks/>
            </p:cNvCxnSpPr>
            <p:nvPr/>
          </p:nvCxnSpPr>
          <p:spPr>
            <a:xfrm>
              <a:off x="1187871" y="3991708"/>
              <a:ext cx="3903784"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84383545-AB24-8048-B062-B1C869EACDA4}"/>
                </a:ext>
              </a:extLst>
            </p:cNvPr>
            <p:cNvCxnSpPr>
              <a:cxnSpLocks/>
            </p:cNvCxnSpPr>
            <p:nvPr/>
          </p:nvCxnSpPr>
          <p:spPr>
            <a:xfrm>
              <a:off x="2623930" y="2115505"/>
              <a:ext cx="3068969"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pic>
          <p:nvPicPr>
            <p:cNvPr id="16" name="Picture 15">
              <a:extLst>
                <a:ext uri="{FF2B5EF4-FFF2-40B4-BE49-F238E27FC236}">
                  <a16:creationId xmlns:a16="http://schemas.microsoft.com/office/drawing/2014/main" id="{A6AF04E6-C33F-CE4C-ABBD-258F7B87F1DD}"/>
                </a:ext>
              </a:extLst>
            </p:cNvPr>
            <p:cNvPicPr>
              <a:picLocks noChangeAspect="1"/>
            </p:cNvPicPr>
            <p:nvPr/>
          </p:nvPicPr>
          <p:blipFill>
            <a:blip r:embed="rId4"/>
            <a:stretch>
              <a:fillRect/>
            </a:stretch>
          </p:blipFill>
          <p:spPr>
            <a:xfrm rot="21203800">
              <a:off x="363425" y="2081739"/>
              <a:ext cx="2542440" cy="3145093"/>
            </a:xfrm>
            <a:prstGeom prst="rect">
              <a:avLst/>
            </a:prstGeom>
          </p:spPr>
        </p:pic>
        <p:cxnSp>
          <p:nvCxnSpPr>
            <p:cNvPr id="17" name="Straight Connector 16">
              <a:extLst>
                <a:ext uri="{FF2B5EF4-FFF2-40B4-BE49-F238E27FC236}">
                  <a16:creationId xmlns:a16="http://schemas.microsoft.com/office/drawing/2014/main" id="{105AD5B3-C039-BD44-87AF-08C6E663906D}"/>
                </a:ext>
              </a:extLst>
            </p:cNvPr>
            <p:cNvCxnSpPr>
              <a:cxnSpLocks/>
            </p:cNvCxnSpPr>
            <p:nvPr/>
          </p:nvCxnSpPr>
          <p:spPr>
            <a:xfrm>
              <a:off x="1294664" y="4752688"/>
              <a:ext cx="2813539"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7317A1C5-241D-E04A-9433-DC7E1F464DCA}"/>
                </a:ext>
              </a:extLst>
            </p:cNvPr>
            <p:cNvCxnSpPr>
              <a:cxnSpLocks/>
            </p:cNvCxnSpPr>
            <p:nvPr/>
          </p:nvCxnSpPr>
          <p:spPr>
            <a:xfrm>
              <a:off x="7913077" y="4752688"/>
              <a:ext cx="1681497"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33B6EE94-8FF3-8440-901E-0080776AD0E9}"/>
                </a:ext>
              </a:extLst>
            </p:cNvPr>
            <p:cNvCxnSpPr>
              <a:cxnSpLocks/>
            </p:cNvCxnSpPr>
            <p:nvPr/>
          </p:nvCxnSpPr>
          <p:spPr>
            <a:xfrm>
              <a:off x="2252869" y="2923888"/>
              <a:ext cx="2040835"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480DBF72-766C-A941-A2B6-8426C71CE5F2}"/>
                </a:ext>
              </a:extLst>
            </p:cNvPr>
            <p:cNvCxnSpPr>
              <a:cxnSpLocks/>
            </p:cNvCxnSpPr>
            <p:nvPr/>
          </p:nvCxnSpPr>
          <p:spPr>
            <a:xfrm>
              <a:off x="7885043" y="2923888"/>
              <a:ext cx="1444487"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46C37315-9E26-F447-ADBE-1E3AC56B90D1}"/>
                </a:ext>
              </a:extLst>
            </p:cNvPr>
            <p:cNvCxnSpPr>
              <a:cxnSpLocks/>
            </p:cNvCxnSpPr>
            <p:nvPr/>
          </p:nvCxnSpPr>
          <p:spPr>
            <a:xfrm>
              <a:off x="7913077" y="2115505"/>
              <a:ext cx="1384413"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grpSp>
      <p:sp>
        <p:nvSpPr>
          <p:cNvPr id="58" name="Rectangle 57">
            <a:extLst>
              <a:ext uri="{FF2B5EF4-FFF2-40B4-BE49-F238E27FC236}">
                <a16:creationId xmlns:a16="http://schemas.microsoft.com/office/drawing/2014/main" id="{4A873A07-9EEB-B648-9BE7-178DBB3FD441}"/>
              </a:ext>
            </a:extLst>
          </p:cNvPr>
          <p:cNvSpPr/>
          <p:nvPr/>
        </p:nvSpPr>
        <p:spPr>
          <a:xfrm>
            <a:off x="395771" y="908289"/>
            <a:ext cx="2164595" cy="369332"/>
          </a:xfrm>
          <a:prstGeom prst="rect">
            <a:avLst/>
          </a:prstGeom>
        </p:spPr>
        <p:txBody>
          <a:bodyPr wrap="square">
            <a:spAutoFit/>
          </a:bodyPr>
          <a:lstStyle/>
          <a:p>
            <a:r>
              <a:rPr lang="en-US" b="1" kern="0" dirty="0">
                <a:solidFill>
                  <a:srgbClr val="3D74BA"/>
                </a:solidFill>
              </a:rPr>
              <a:t>Network</a:t>
            </a:r>
            <a:endParaRPr lang="en-US" dirty="0"/>
          </a:p>
        </p:txBody>
      </p:sp>
      <p:cxnSp>
        <p:nvCxnSpPr>
          <p:cNvPr id="68" name="Straight Connector 67">
            <a:extLst>
              <a:ext uri="{FF2B5EF4-FFF2-40B4-BE49-F238E27FC236}">
                <a16:creationId xmlns:a16="http://schemas.microsoft.com/office/drawing/2014/main" id="{0E70197A-3A53-6E46-8D72-689EE548D425}"/>
              </a:ext>
            </a:extLst>
          </p:cNvPr>
          <p:cNvCxnSpPr>
            <a:cxnSpLocks/>
          </p:cNvCxnSpPr>
          <p:nvPr/>
        </p:nvCxnSpPr>
        <p:spPr bwMode="auto">
          <a:xfrm>
            <a:off x="476670" y="1304526"/>
            <a:ext cx="1924040" cy="0"/>
          </a:xfrm>
          <a:prstGeom prst="line">
            <a:avLst/>
          </a:prstGeom>
          <a:solidFill>
            <a:schemeClr val="accent1"/>
          </a:solidFill>
          <a:ln w="22225" cap="flat" cmpd="sng" algn="ctr">
            <a:solidFill>
              <a:srgbClr val="3D74BA">
                <a:alpha val="24000"/>
              </a:srgbClr>
            </a:solidFill>
            <a:prstDash val="solid"/>
            <a:round/>
            <a:headEnd type="none" w="med" len="med"/>
            <a:tailEnd type="none" w="med" len="med"/>
          </a:ln>
          <a:effectLst/>
        </p:spPr>
      </p:cxnSp>
      <p:sp>
        <p:nvSpPr>
          <p:cNvPr id="69" name="Rectangle 68">
            <a:extLst>
              <a:ext uri="{FF2B5EF4-FFF2-40B4-BE49-F238E27FC236}">
                <a16:creationId xmlns:a16="http://schemas.microsoft.com/office/drawing/2014/main" id="{BB96C23D-1E26-3E4C-B4B7-8958D42AA4C0}"/>
              </a:ext>
            </a:extLst>
          </p:cNvPr>
          <p:cNvSpPr/>
          <p:nvPr/>
        </p:nvSpPr>
        <p:spPr>
          <a:xfrm>
            <a:off x="6867757" y="908289"/>
            <a:ext cx="2096346" cy="369332"/>
          </a:xfrm>
          <a:prstGeom prst="rect">
            <a:avLst/>
          </a:prstGeom>
        </p:spPr>
        <p:txBody>
          <a:bodyPr wrap="square">
            <a:spAutoFit/>
          </a:bodyPr>
          <a:lstStyle/>
          <a:p>
            <a:r>
              <a:rPr lang="en-US" b="1" kern="0" dirty="0">
                <a:solidFill>
                  <a:srgbClr val="3D74BA"/>
                </a:solidFill>
              </a:rPr>
              <a:t>Hierarchy</a:t>
            </a:r>
            <a:endParaRPr lang="en-US" dirty="0"/>
          </a:p>
        </p:txBody>
      </p:sp>
      <p:cxnSp>
        <p:nvCxnSpPr>
          <p:cNvPr id="70" name="Straight Connector 69">
            <a:extLst>
              <a:ext uri="{FF2B5EF4-FFF2-40B4-BE49-F238E27FC236}">
                <a16:creationId xmlns:a16="http://schemas.microsoft.com/office/drawing/2014/main" id="{529389AC-1A49-3741-B5AB-A2A095A9B718}"/>
              </a:ext>
            </a:extLst>
          </p:cNvPr>
          <p:cNvCxnSpPr>
            <a:cxnSpLocks/>
          </p:cNvCxnSpPr>
          <p:nvPr/>
        </p:nvCxnSpPr>
        <p:spPr bwMode="auto">
          <a:xfrm>
            <a:off x="6948656" y="1304526"/>
            <a:ext cx="1781459" cy="0"/>
          </a:xfrm>
          <a:prstGeom prst="line">
            <a:avLst/>
          </a:prstGeom>
          <a:solidFill>
            <a:schemeClr val="accent1"/>
          </a:solidFill>
          <a:ln w="22225" cap="flat" cmpd="sng" algn="ctr">
            <a:solidFill>
              <a:srgbClr val="3D74BA">
                <a:alpha val="24000"/>
              </a:srgbClr>
            </a:solidFill>
            <a:prstDash val="solid"/>
            <a:round/>
            <a:headEnd type="none" w="med" len="med"/>
            <a:tailEnd type="none" w="med" len="med"/>
          </a:ln>
          <a:effectLst/>
        </p:spPr>
      </p:cxnSp>
      <p:sp>
        <p:nvSpPr>
          <p:cNvPr id="38" name="TextBox 37">
            <a:extLst>
              <a:ext uri="{FF2B5EF4-FFF2-40B4-BE49-F238E27FC236}">
                <a16:creationId xmlns:a16="http://schemas.microsoft.com/office/drawing/2014/main" id="{6CAD576E-EF06-CD47-8557-34E5DB5F59EF}"/>
              </a:ext>
            </a:extLst>
          </p:cNvPr>
          <p:cNvSpPr txBox="1"/>
          <p:nvPr/>
        </p:nvSpPr>
        <p:spPr>
          <a:xfrm>
            <a:off x="412002" y="1460984"/>
            <a:ext cx="1880170" cy="2625334"/>
          </a:xfrm>
          <a:prstGeom prst="rect">
            <a:avLst/>
          </a:prstGeom>
          <a:noFill/>
        </p:spPr>
        <p:txBody>
          <a:bodyPr wrap="square" rtlCol="0">
            <a:spAutoFit/>
          </a:bodyPr>
          <a:lstStyle/>
          <a:p>
            <a:pPr algn="l"/>
            <a:r>
              <a:rPr lang="en-US" sz="1400" b="1" dirty="0"/>
              <a:t>Speed of Innovation:</a:t>
            </a:r>
          </a:p>
          <a:p>
            <a:pPr algn="l"/>
            <a:endParaRPr lang="en-US" sz="500" b="1" dirty="0"/>
          </a:p>
          <a:p>
            <a:pPr marL="122238" indent="-122238" eaLnBrk="0" hangingPunct="0">
              <a:spcBef>
                <a:spcPct val="20000"/>
              </a:spcBef>
              <a:buFont typeface="Arial" panose="020B0604020202020204" pitchFamily="34" charset="0"/>
              <a:buChar char="•"/>
            </a:pPr>
            <a:r>
              <a:rPr lang="en-US" sz="1400" dirty="0"/>
              <a:t>Self organizing</a:t>
            </a:r>
          </a:p>
          <a:p>
            <a:pPr marL="122238" indent="-122238" eaLnBrk="0" hangingPunct="0">
              <a:spcBef>
                <a:spcPct val="20000"/>
              </a:spcBef>
              <a:buFont typeface="Arial" panose="020B0604020202020204" pitchFamily="34" charset="0"/>
              <a:buChar char="•"/>
            </a:pPr>
            <a:r>
              <a:rPr lang="en-US" sz="1400" dirty="0"/>
              <a:t>Constantly evolving</a:t>
            </a:r>
          </a:p>
          <a:p>
            <a:pPr marL="122238" indent="-122238" eaLnBrk="0" hangingPunct="0">
              <a:spcBef>
                <a:spcPct val="20000"/>
              </a:spcBef>
              <a:buFont typeface="Arial" panose="020B0604020202020204" pitchFamily="34" charset="0"/>
              <a:buChar char="•"/>
            </a:pPr>
            <a:r>
              <a:rPr lang="en-US" sz="1400" dirty="0"/>
              <a:t>Fast and furious</a:t>
            </a:r>
          </a:p>
          <a:p>
            <a:pPr marL="122238" indent="-122238" eaLnBrk="0" hangingPunct="0">
              <a:spcBef>
                <a:spcPct val="20000"/>
              </a:spcBef>
              <a:buClr>
                <a:schemeClr val="tx1"/>
              </a:buClr>
              <a:buSzPct val="115000"/>
              <a:buFont typeface="Arial" panose="020B0604020202020204" pitchFamily="34" charset="0"/>
              <a:buChar char="•"/>
            </a:pPr>
            <a:r>
              <a:rPr lang="en-US" sz="1400" dirty="0"/>
              <a:t>Innovative/</a:t>
            </a:r>
            <a:br>
              <a:rPr lang="en-US" sz="1400" dirty="0"/>
            </a:br>
            <a:r>
              <a:rPr lang="en-US" sz="1400" dirty="0"/>
              <a:t>Experimental</a:t>
            </a:r>
          </a:p>
          <a:p>
            <a:pPr marL="122238" indent="-122238" eaLnBrk="0" hangingPunct="0">
              <a:spcBef>
                <a:spcPct val="20000"/>
              </a:spcBef>
              <a:buFont typeface="Arial" panose="020B0604020202020204" pitchFamily="34" charset="0"/>
              <a:buChar char="•"/>
            </a:pPr>
            <a:r>
              <a:rPr lang="en-US" sz="1400" dirty="0"/>
              <a:t>Fail fast</a:t>
            </a:r>
          </a:p>
          <a:p>
            <a:pPr marL="122238" indent="-122238" eaLnBrk="0" hangingPunct="0">
              <a:spcBef>
                <a:spcPct val="20000"/>
              </a:spcBef>
              <a:buFont typeface="Arial" panose="020B0604020202020204" pitchFamily="34" charset="0"/>
              <a:buChar char="•"/>
            </a:pPr>
            <a:r>
              <a:rPr lang="en-US" sz="1400" dirty="0"/>
              <a:t>Short-term memory</a:t>
            </a:r>
          </a:p>
          <a:p>
            <a:pPr marL="122238" indent="-122238" eaLnBrk="0" hangingPunct="0">
              <a:spcBef>
                <a:spcPct val="20000"/>
              </a:spcBef>
              <a:buFont typeface="Arial" panose="020B0604020202020204" pitchFamily="34" charset="0"/>
              <a:buChar char="•"/>
            </a:pPr>
            <a:r>
              <a:rPr lang="en-US" sz="1400" dirty="0"/>
              <a:t>Exploit variability</a:t>
            </a:r>
          </a:p>
        </p:txBody>
      </p:sp>
      <p:sp>
        <p:nvSpPr>
          <p:cNvPr id="42" name="TextBox 41">
            <a:extLst>
              <a:ext uri="{FF2B5EF4-FFF2-40B4-BE49-F238E27FC236}">
                <a16:creationId xmlns:a16="http://schemas.microsoft.com/office/drawing/2014/main" id="{43105CBD-4591-E04B-B254-9791123D420F}"/>
              </a:ext>
            </a:extLst>
          </p:cNvPr>
          <p:cNvSpPr txBox="1"/>
          <p:nvPr/>
        </p:nvSpPr>
        <p:spPr>
          <a:xfrm>
            <a:off x="6948656" y="1460984"/>
            <a:ext cx="2096346" cy="2625334"/>
          </a:xfrm>
          <a:prstGeom prst="rect">
            <a:avLst/>
          </a:prstGeom>
          <a:noFill/>
        </p:spPr>
        <p:txBody>
          <a:bodyPr wrap="square" rtlCol="0">
            <a:spAutoFit/>
          </a:bodyPr>
          <a:lstStyle/>
          <a:p>
            <a:pPr algn="l"/>
            <a:r>
              <a:rPr lang="en-US" sz="1400" b="1" dirty="0"/>
              <a:t>Efficiency and stability:</a:t>
            </a:r>
          </a:p>
          <a:p>
            <a:pPr algn="l"/>
            <a:endParaRPr lang="en-US" sz="500" b="1" dirty="0"/>
          </a:p>
          <a:p>
            <a:pPr marL="122238" indent="-122238" eaLnBrk="0" hangingPunct="0">
              <a:spcBef>
                <a:spcPct val="20000"/>
              </a:spcBef>
              <a:buFont typeface="Arial" panose="020B0604020202020204" pitchFamily="34" charset="0"/>
              <a:buChar char="•"/>
            </a:pPr>
            <a:r>
              <a:rPr lang="en-US" sz="1400" dirty="0"/>
              <a:t>Standing organization</a:t>
            </a:r>
          </a:p>
          <a:p>
            <a:pPr marL="122238" indent="-122238" eaLnBrk="0" hangingPunct="0">
              <a:spcBef>
                <a:spcPct val="20000"/>
              </a:spcBef>
              <a:buFont typeface="Arial" panose="020B0604020202020204" pitchFamily="34" charset="0"/>
              <a:buChar char="•"/>
            </a:pPr>
            <a:r>
              <a:rPr lang="en-US" sz="1400" dirty="0"/>
              <a:t>Stable</a:t>
            </a:r>
          </a:p>
          <a:p>
            <a:pPr marL="122238" indent="-122238" eaLnBrk="0" hangingPunct="0">
              <a:spcBef>
                <a:spcPct val="20000"/>
              </a:spcBef>
              <a:buFont typeface="Arial" panose="020B0604020202020204" pitchFamily="34" charset="0"/>
              <a:buChar char="•"/>
            </a:pPr>
            <a:r>
              <a:rPr lang="en-US" sz="1400" dirty="0"/>
              <a:t>Slow and steady</a:t>
            </a:r>
          </a:p>
          <a:p>
            <a:pPr marL="122238" indent="-122238" eaLnBrk="0" hangingPunct="0">
              <a:spcBef>
                <a:spcPct val="20000"/>
              </a:spcBef>
              <a:buClr>
                <a:schemeClr val="tx1"/>
              </a:buClr>
              <a:buSzPct val="115000"/>
              <a:buFont typeface="Arial" panose="020B0604020202020204" pitchFamily="34" charset="0"/>
              <a:buChar char="•"/>
            </a:pPr>
            <a:r>
              <a:rPr lang="en-US" sz="1400" dirty="0"/>
              <a:t>Predictable/</a:t>
            </a:r>
            <a:br>
              <a:rPr lang="en-US" sz="1400" dirty="0"/>
            </a:br>
            <a:r>
              <a:rPr lang="en-US" sz="1400" dirty="0"/>
              <a:t>Reliable</a:t>
            </a:r>
          </a:p>
          <a:p>
            <a:pPr marL="122238" indent="-122238" eaLnBrk="0" hangingPunct="0">
              <a:spcBef>
                <a:spcPct val="20000"/>
              </a:spcBef>
              <a:buFont typeface="Arial" panose="020B0604020202020204" pitchFamily="34" charset="0"/>
              <a:buChar char="•"/>
            </a:pPr>
            <a:r>
              <a:rPr lang="en-US" sz="1400" dirty="0"/>
              <a:t>Don’t fail</a:t>
            </a:r>
          </a:p>
          <a:p>
            <a:pPr marL="122238" indent="-122238" eaLnBrk="0" hangingPunct="0">
              <a:spcBef>
                <a:spcPct val="20000"/>
              </a:spcBef>
              <a:buFont typeface="Arial" panose="020B0604020202020204" pitchFamily="34" charset="0"/>
              <a:buChar char="•"/>
            </a:pPr>
            <a:r>
              <a:rPr lang="en-US" sz="1400" dirty="0"/>
              <a:t>Long-term memory</a:t>
            </a:r>
          </a:p>
          <a:p>
            <a:pPr marL="122238" indent="-122238" eaLnBrk="0" hangingPunct="0">
              <a:spcBef>
                <a:spcPct val="20000"/>
              </a:spcBef>
              <a:buFont typeface="Arial" panose="020B0604020202020204" pitchFamily="34" charset="0"/>
              <a:buChar char="•"/>
            </a:pPr>
            <a:r>
              <a:rPr lang="en-US" sz="1400" dirty="0"/>
              <a:t>Reduce variability</a:t>
            </a:r>
          </a:p>
        </p:txBody>
      </p:sp>
    </p:spTree>
    <p:extLst>
      <p:ext uri="{BB962C8B-B14F-4D97-AF65-F5344CB8AC3E}">
        <p14:creationId xmlns:p14="http://schemas.microsoft.com/office/powerpoint/2010/main" val="2894365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10;&#10;Description automatically generated">
            <a:extLst>
              <a:ext uri="{FF2B5EF4-FFF2-40B4-BE49-F238E27FC236}">
                <a16:creationId xmlns:a16="http://schemas.microsoft.com/office/drawing/2014/main" id="{590D6EF2-20DF-A24D-824B-B8C9FF764094}"/>
              </a:ext>
            </a:extLst>
          </p:cNvPr>
          <p:cNvPicPr>
            <a:picLocks noChangeAspect="1"/>
          </p:cNvPicPr>
          <p:nvPr/>
        </p:nvPicPr>
        <p:blipFill rotWithShape="1">
          <a:blip r:embed="rId3">
            <a:extLst>
              <a:ext uri="{28A0092B-C50C-407E-A947-70E740481C1C}">
                <a14:useLocalDpi xmlns:a14="http://schemas.microsoft.com/office/drawing/2010/main" val="0"/>
              </a:ext>
            </a:extLst>
          </a:blip>
          <a:srcRect l="12412"/>
          <a:stretch/>
        </p:blipFill>
        <p:spPr>
          <a:xfrm flipH="1">
            <a:off x="6137598" y="1711071"/>
            <a:ext cx="3006401" cy="3432429"/>
          </a:xfrm>
          <a:prstGeom prst="rect">
            <a:avLst/>
          </a:prstGeom>
        </p:spPr>
      </p:pic>
      <p:sp>
        <p:nvSpPr>
          <p:cNvPr id="5" name="Text Placeholder 4">
            <a:extLst>
              <a:ext uri="{FF2B5EF4-FFF2-40B4-BE49-F238E27FC236}">
                <a16:creationId xmlns:a16="http://schemas.microsoft.com/office/drawing/2014/main" id="{D585CC35-2ECD-45EC-B3DA-3D650EA04202}"/>
              </a:ext>
            </a:extLst>
          </p:cNvPr>
          <p:cNvSpPr>
            <a:spLocks noGrp="1"/>
          </p:cNvSpPr>
          <p:nvPr>
            <p:ph type="body" sz="quarter" idx="4294967295"/>
          </p:nvPr>
        </p:nvSpPr>
        <p:spPr>
          <a:xfrm>
            <a:off x="2068082" y="3792538"/>
            <a:ext cx="4298950" cy="400050"/>
          </a:xfrm>
        </p:spPr>
        <p:txBody>
          <a:bodyPr>
            <a:normAutofit/>
          </a:bodyPr>
          <a:lstStyle/>
          <a:p>
            <a:pPr marL="0" indent="0" algn="r">
              <a:buNone/>
            </a:pPr>
            <a:r>
              <a:rPr lang="en-US" sz="1800" dirty="0">
                <a:solidFill>
                  <a:schemeClr val="accent3"/>
                </a:solidFill>
              </a:rPr>
              <a:t>—</a:t>
            </a:r>
            <a:r>
              <a:rPr lang="en-US" sz="1800" b="1" dirty="0">
                <a:solidFill>
                  <a:schemeClr val="accent3"/>
                </a:solidFill>
              </a:rPr>
              <a:t>Dean Leffingwell, Creator of SAFe</a:t>
            </a:r>
          </a:p>
        </p:txBody>
      </p:sp>
      <p:sp>
        <p:nvSpPr>
          <p:cNvPr id="6" name="TextBox 5">
            <a:extLst>
              <a:ext uri="{FF2B5EF4-FFF2-40B4-BE49-F238E27FC236}">
                <a16:creationId xmlns:a16="http://schemas.microsoft.com/office/drawing/2014/main" id="{A2079C7B-EB29-4848-9660-ED9F64B15CCA}"/>
              </a:ext>
            </a:extLst>
          </p:cNvPr>
          <p:cNvSpPr txBox="1"/>
          <p:nvPr/>
        </p:nvSpPr>
        <p:spPr>
          <a:xfrm>
            <a:off x="683644" y="584691"/>
            <a:ext cx="1258349" cy="3170099"/>
          </a:xfrm>
          <a:prstGeom prst="rect">
            <a:avLst/>
          </a:prstGeom>
          <a:noFill/>
        </p:spPr>
        <p:txBody>
          <a:bodyPr wrap="square" rtlCol="0">
            <a:spAutoFit/>
          </a:bodyPr>
          <a:lstStyle/>
          <a:p>
            <a:pPr defTabSz="914378" fontAlgn="base">
              <a:spcBef>
                <a:spcPct val="0"/>
              </a:spcBef>
              <a:spcAft>
                <a:spcPct val="0"/>
              </a:spcAft>
            </a:pPr>
            <a:r>
              <a:rPr lang="en-US" sz="20000" dirty="0">
                <a:solidFill>
                  <a:srgbClr val="FFFFFF">
                    <a:alpha val="25000"/>
                  </a:srgbClr>
                </a:solidFill>
                <a:latin typeface="Arial" charset="0"/>
                <a:ea typeface="ＭＳ Ｐゴシック" charset="0"/>
              </a:rPr>
              <a:t>“</a:t>
            </a:r>
          </a:p>
        </p:txBody>
      </p:sp>
      <p:sp>
        <p:nvSpPr>
          <p:cNvPr id="10" name="Title 6">
            <a:extLst>
              <a:ext uri="{FF2B5EF4-FFF2-40B4-BE49-F238E27FC236}">
                <a16:creationId xmlns:a16="http://schemas.microsoft.com/office/drawing/2014/main" id="{FAAEE192-DCF4-8041-9C8A-6DC94515741B}"/>
              </a:ext>
            </a:extLst>
          </p:cNvPr>
          <p:cNvSpPr txBox="1">
            <a:spLocks/>
          </p:cNvSpPr>
          <p:nvPr/>
        </p:nvSpPr>
        <p:spPr>
          <a:xfrm>
            <a:off x="1667742" y="0"/>
            <a:ext cx="5487752" cy="4377127"/>
          </a:xfrm>
          <a:prstGeom prst="rect">
            <a:avLst/>
          </a:prstGeom>
        </p:spPr>
        <p:txBody>
          <a:bodyPr anchor="ctr">
            <a:normAutofit/>
          </a:bodyPr>
          <a:lstStyle>
            <a:lvl1pPr marL="0" marR="0" indent="0" algn="l" defTabSz="685800" rtl="0" eaLnBrk="1" fontAlgn="auto" latinLnBrk="0" hangingPunct="1">
              <a:lnSpc>
                <a:spcPct val="90000"/>
              </a:lnSpc>
              <a:spcBef>
                <a:spcPct val="0"/>
              </a:spcBef>
              <a:spcAft>
                <a:spcPts val="0"/>
              </a:spcAft>
              <a:buClrTx/>
              <a:buSzTx/>
              <a:buFontTx/>
              <a:buNone/>
              <a:tabLst/>
              <a:defRPr sz="2400" kern="1200">
                <a:solidFill>
                  <a:schemeClr val="tx1"/>
                </a:solidFill>
                <a:latin typeface="+mj-lt"/>
                <a:ea typeface="+mj-ea"/>
                <a:cs typeface="+mj-cs"/>
              </a:defRPr>
            </a:lvl1pPr>
          </a:lstStyle>
          <a:p>
            <a:pPr>
              <a:lnSpc>
                <a:spcPct val="150000"/>
              </a:lnSpc>
            </a:pPr>
            <a:r>
              <a:rPr lang="en-US" sz="2025" i="1" dirty="0">
                <a:solidFill>
                  <a:schemeClr val="bg1"/>
                </a:solidFill>
              </a:rPr>
              <a:t>Every business is a software business now. </a:t>
            </a:r>
            <a:r>
              <a:rPr lang="en-US" sz="2025" dirty="0">
                <a:solidFill>
                  <a:schemeClr val="bg1"/>
                </a:solidFill>
              </a:rPr>
              <a:t>Achieving a state of </a:t>
            </a:r>
            <a:r>
              <a:rPr lang="en-US" sz="2025" b="1" dirty="0">
                <a:solidFill>
                  <a:schemeClr val="accent3"/>
                </a:solidFill>
              </a:rPr>
              <a:t>Business Agility</a:t>
            </a:r>
            <a:r>
              <a:rPr lang="en-US" sz="2025" dirty="0">
                <a:solidFill>
                  <a:schemeClr val="bg1"/>
                </a:solidFill>
              </a:rPr>
              <a:t> means that the entire organization—</a:t>
            </a:r>
            <a:r>
              <a:rPr lang="en-US" sz="2025" i="1" dirty="0">
                <a:solidFill>
                  <a:schemeClr val="bg1"/>
                </a:solidFill>
              </a:rPr>
              <a:t>not just development</a:t>
            </a:r>
            <a:r>
              <a:rPr lang="en-US" sz="2025" dirty="0">
                <a:solidFill>
                  <a:schemeClr val="bg1"/>
                </a:solidFill>
              </a:rPr>
              <a:t>—is engaged in continually and proactively delivering innovative business solutions faster than the competition.</a:t>
            </a:r>
          </a:p>
        </p:txBody>
      </p:sp>
    </p:spTree>
    <p:extLst>
      <p:ext uri="{BB962C8B-B14F-4D97-AF65-F5344CB8AC3E}">
        <p14:creationId xmlns:p14="http://schemas.microsoft.com/office/powerpoint/2010/main" val="266114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600C02-5548-8841-8405-46EE4ABA257C}"/>
              </a:ext>
            </a:extLst>
          </p:cNvPr>
          <p:cNvSpPr/>
          <p:nvPr/>
        </p:nvSpPr>
        <p:spPr>
          <a:xfrm>
            <a:off x="0" y="0"/>
            <a:ext cx="4426527" cy="5174674"/>
          </a:xfrm>
          <a:prstGeom prst="rect">
            <a:avLst/>
          </a:prstGeom>
          <a:solidFill>
            <a:srgbClr val="3872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F1AE37-9883-454C-BD92-68693ACDCE79}"/>
              </a:ext>
            </a:extLst>
          </p:cNvPr>
          <p:cNvSpPr/>
          <p:nvPr/>
        </p:nvSpPr>
        <p:spPr>
          <a:xfrm>
            <a:off x="4426527" y="-41563"/>
            <a:ext cx="4717473" cy="5216237"/>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3E04B0C-5333-7B4B-97BC-C1756A52C4AE}"/>
              </a:ext>
            </a:extLst>
          </p:cNvPr>
          <p:cNvSpPr txBox="1"/>
          <p:nvPr/>
        </p:nvSpPr>
        <p:spPr>
          <a:xfrm>
            <a:off x="528788" y="289064"/>
            <a:ext cx="3368952" cy="4562146"/>
          </a:xfrm>
          <a:prstGeom prst="rect">
            <a:avLst/>
          </a:prstGeom>
          <a:noFill/>
        </p:spPr>
        <p:txBody>
          <a:bodyPr wrap="square" rtlCol="0">
            <a:spAutoFit/>
          </a:bodyPr>
          <a:lstStyle/>
          <a:p>
            <a:pPr>
              <a:lnSpc>
                <a:spcPts val="3200"/>
              </a:lnSpc>
            </a:pPr>
            <a:r>
              <a:rPr lang="en-US" sz="2000" dirty="0">
                <a:solidFill>
                  <a:schemeClr val="bg1"/>
                </a:solidFill>
              </a:rPr>
              <a:t>Business Agility requires technical agility</a:t>
            </a:r>
            <a:r>
              <a:rPr lang="en-US" sz="2000" dirty="0">
                <a:solidFill>
                  <a:srgbClr val="B5BD00"/>
                </a:solidFill>
              </a:rPr>
              <a:t> </a:t>
            </a:r>
            <a:r>
              <a:rPr lang="en-US" sz="2000" b="1" dirty="0">
                <a:solidFill>
                  <a:schemeClr val="accent3"/>
                </a:solidFill>
              </a:rPr>
              <a:t>and</a:t>
            </a:r>
            <a:r>
              <a:rPr lang="en-US" sz="2000" dirty="0">
                <a:solidFill>
                  <a:srgbClr val="B5BD00"/>
                </a:solidFill>
              </a:rPr>
              <a:t> </a:t>
            </a:r>
            <a:r>
              <a:rPr lang="en-US" sz="2000" dirty="0">
                <a:solidFill>
                  <a:schemeClr val="bg1"/>
                </a:solidFill>
              </a:rPr>
              <a:t>a business-level commitment to product and value stream thinking.</a:t>
            </a:r>
          </a:p>
          <a:p>
            <a:pPr>
              <a:lnSpc>
                <a:spcPts val="3200"/>
              </a:lnSpc>
            </a:pPr>
            <a:endParaRPr lang="en-US" sz="2000" dirty="0">
              <a:solidFill>
                <a:schemeClr val="bg1"/>
              </a:solidFill>
            </a:endParaRPr>
          </a:p>
          <a:p>
            <a:pPr>
              <a:lnSpc>
                <a:spcPts val="3200"/>
              </a:lnSpc>
            </a:pPr>
            <a:r>
              <a:rPr lang="en-US" sz="2000" dirty="0">
                <a:solidFill>
                  <a:schemeClr val="bg1"/>
                </a:solidFill>
              </a:rPr>
              <a:t>And it requires that </a:t>
            </a:r>
            <a:r>
              <a:rPr lang="en-US" sz="2000" b="1" dirty="0">
                <a:solidFill>
                  <a:schemeClr val="accent3"/>
                </a:solidFill>
              </a:rPr>
              <a:t>everyone involved in delivering business solutions</a:t>
            </a:r>
            <a:r>
              <a:rPr lang="en-US" sz="2000" dirty="0">
                <a:solidFill>
                  <a:schemeClr val="accent3"/>
                </a:solidFill>
              </a:rPr>
              <a:t> </a:t>
            </a:r>
            <a:r>
              <a:rPr lang="en-US" sz="2000" dirty="0">
                <a:solidFill>
                  <a:schemeClr val="bg1"/>
                </a:solidFill>
              </a:rPr>
              <a:t>use Lean and Agile practices.</a:t>
            </a:r>
          </a:p>
        </p:txBody>
      </p:sp>
      <p:pic>
        <p:nvPicPr>
          <p:cNvPr id="6" name="Picture 5">
            <a:extLst>
              <a:ext uri="{FF2B5EF4-FFF2-40B4-BE49-F238E27FC236}">
                <a16:creationId xmlns:a16="http://schemas.microsoft.com/office/drawing/2014/main" id="{E0BF83FA-1604-8A46-BD96-E38C787CC8C2}"/>
              </a:ext>
            </a:extLst>
          </p:cNvPr>
          <p:cNvPicPr>
            <a:picLocks noChangeAspect="1"/>
          </p:cNvPicPr>
          <p:nvPr/>
        </p:nvPicPr>
        <p:blipFill>
          <a:blip r:embed="rId3"/>
          <a:stretch>
            <a:fillRect/>
          </a:stretch>
        </p:blipFill>
        <p:spPr>
          <a:xfrm>
            <a:off x="4805963" y="426267"/>
            <a:ext cx="4104073" cy="4459759"/>
          </a:xfrm>
          <a:prstGeom prst="rect">
            <a:avLst/>
          </a:prstGeom>
        </p:spPr>
      </p:pic>
      <p:sp>
        <p:nvSpPr>
          <p:cNvPr id="8" name="Slide Number Placeholder 1">
            <a:extLst>
              <a:ext uri="{FF2B5EF4-FFF2-40B4-BE49-F238E27FC236}">
                <a16:creationId xmlns:a16="http://schemas.microsoft.com/office/drawing/2014/main" id="{F0E94B53-8002-DD42-AAF3-CF3FBCAF9E7C}"/>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pPr/>
              <a:t>17</a:t>
            </a:fld>
            <a:endParaRPr lang="en-US" sz="900" dirty="0"/>
          </a:p>
        </p:txBody>
      </p:sp>
    </p:spTree>
    <p:extLst>
      <p:ext uri="{BB962C8B-B14F-4D97-AF65-F5344CB8AC3E}">
        <p14:creationId xmlns:p14="http://schemas.microsoft.com/office/powerpoint/2010/main" val="187999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B552A1-7AC2-4D44-B12C-F7304048BEC1}"/>
              </a:ext>
            </a:extLst>
          </p:cNvPr>
          <p:cNvSpPr>
            <a:spLocks noGrp="1"/>
          </p:cNvSpPr>
          <p:nvPr>
            <p:ph type="title"/>
          </p:nvPr>
        </p:nvSpPr>
        <p:spPr/>
        <p:txBody>
          <a:bodyPr/>
          <a:lstStyle/>
          <a:p>
            <a:r>
              <a:rPr lang="en-US" dirty="0"/>
              <a:t>Business Agility requires Agility in both</a:t>
            </a:r>
          </a:p>
        </p:txBody>
      </p:sp>
      <p:grpSp>
        <p:nvGrpSpPr>
          <p:cNvPr id="5" name="Group 4">
            <a:extLst>
              <a:ext uri="{FF2B5EF4-FFF2-40B4-BE49-F238E27FC236}">
                <a16:creationId xmlns:a16="http://schemas.microsoft.com/office/drawing/2014/main" id="{1A5681C1-1B8A-2B43-91DB-C0039204C24C}"/>
              </a:ext>
            </a:extLst>
          </p:cNvPr>
          <p:cNvGrpSpPr/>
          <p:nvPr/>
        </p:nvGrpSpPr>
        <p:grpSpPr>
          <a:xfrm>
            <a:off x="2480291" y="1646308"/>
            <a:ext cx="3930154" cy="2291434"/>
            <a:chOff x="363425" y="1171941"/>
            <a:chExt cx="11828575" cy="4952635"/>
          </a:xfrm>
        </p:grpSpPr>
        <p:pic>
          <p:nvPicPr>
            <p:cNvPr id="7" name="Picture 6" descr="A picture containing icon&#10;&#10;Description automatically generated">
              <a:extLst>
                <a:ext uri="{FF2B5EF4-FFF2-40B4-BE49-F238E27FC236}">
                  <a16:creationId xmlns:a16="http://schemas.microsoft.com/office/drawing/2014/main" id="{46B7307D-60E8-1B44-BCB5-C30BF449E6B1}"/>
                </a:ext>
              </a:extLst>
            </p:cNvPr>
            <p:cNvPicPr>
              <a:picLocks noChangeAspect="1"/>
            </p:cNvPicPr>
            <p:nvPr/>
          </p:nvPicPr>
          <p:blipFill>
            <a:blip r:embed="rId2">
              <a:alphaModFix amt="76000"/>
            </a:blip>
            <a:stretch>
              <a:fillRect/>
            </a:stretch>
          </p:blipFill>
          <p:spPr>
            <a:xfrm>
              <a:off x="6927189" y="1778644"/>
              <a:ext cx="5264811" cy="3803794"/>
            </a:xfrm>
            <a:prstGeom prst="rect">
              <a:avLst/>
            </a:prstGeom>
          </p:spPr>
        </p:pic>
        <p:pic>
          <p:nvPicPr>
            <p:cNvPr id="10" name="Picture 9">
              <a:extLst>
                <a:ext uri="{FF2B5EF4-FFF2-40B4-BE49-F238E27FC236}">
                  <a16:creationId xmlns:a16="http://schemas.microsoft.com/office/drawing/2014/main" id="{397A11BB-9E2E-714A-8508-30F520EAF4DB}"/>
                </a:ext>
              </a:extLst>
            </p:cNvPr>
            <p:cNvPicPr>
              <a:picLocks noChangeAspect="1"/>
            </p:cNvPicPr>
            <p:nvPr/>
          </p:nvPicPr>
          <p:blipFill>
            <a:blip r:embed="rId3"/>
            <a:srcRect/>
            <a:stretch/>
          </p:blipFill>
          <p:spPr>
            <a:xfrm>
              <a:off x="1510531" y="1171941"/>
              <a:ext cx="7718719" cy="4952635"/>
            </a:xfrm>
            <a:prstGeom prst="rect">
              <a:avLst/>
            </a:prstGeom>
          </p:spPr>
        </p:pic>
        <p:cxnSp>
          <p:nvCxnSpPr>
            <p:cNvPr id="11" name="Straight Connector 10">
              <a:extLst>
                <a:ext uri="{FF2B5EF4-FFF2-40B4-BE49-F238E27FC236}">
                  <a16:creationId xmlns:a16="http://schemas.microsoft.com/office/drawing/2014/main" id="{4DE1945A-87D6-F940-B2B9-EBE2B7359A82}"/>
                </a:ext>
              </a:extLst>
            </p:cNvPr>
            <p:cNvCxnSpPr>
              <a:cxnSpLocks/>
            </p:cNvCxnSpPr>
            <p:nvPr/>
          </p:nvCxnSpPr>
          <p:spPr>
            <a:xfrm>
              <a:off x="1301261" y="3745523"/>
              <a:ext cx="2813539"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AD256826-BE20-C641-AAC2-BD33B6D862BF}"/>
                </a:ext>
              </a:extLst>
            </p:cNvPr>
            <p:cNvCxnSpPr>
              <a:cxnSpLocks/>
            </p:cNvCxnSpPr>
            <p:nvPr/>
          </p:nvCxnSpPr>
          <p:spPr>
            <a:xfrm>
              <a:off x="7913077" y="3745523"/>
              <a:ext cx="350796"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D6E2D940-03EF-E248-AAFD-32FBD280A30A}"/>
                </a:ext>
              </a:extLst>
            </p:cNvPr>
            <p:cNvCxnSpPr>
              <a:cxnSpLocks/>
            </p:cNvCxnSpPr>
            <p:nvPr/>
          </p:nvCxnSpPr>
          <p:spPr>
            <a:xfrm>
              <a:off x="7913077" y="3991708"/>
              <a:ext cx="2620108"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DFACDAC-232A-8543-BB52-966056EF7599}"/>
                </a:ext>
              </a:extLst>
            </p:cNvPr>
            <p:cNvCxnSpPr>
              <a:cxnSpLocks/>
            </p:cNvCxnSpPr>
            <p:nvPr/>
          </p:nvCxnSpPr>
          <p:spPr>
            <a:xfrm>
              <a:off x="1187871" y="3991708"/>
              <a:ext cx="3903784"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84383545-AB24-8048-B062-B1C869EACDA4}"/>
                </a:ext>
              </a:extLst>
            </p:cNvPr>
            <p:cNvCxnSpPr>
              <a:cxnSpLocks/>
            </p:cNvCxnSpPr>
            <p:nvPr/>
          </p:nvCxnSpPr>
          <p:spPr>
            <a:xfrm>
              <a:off x="2623930" y="2115505"/>
              <a:ext cx="3068969"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pic>
          <p:nvPicPr>
            <p:cNvPr id="16" name="Picture 15">
              <a:extLst>
                <a:ext uri="{FF2B5EF4-FFF2-40B4-BE49-F238E27FC236}">
                  <a16:creationId xmlns:a16="http://schemas.microsoft.com/office/drawing/2014/main" id="{A6AF04E6-C33F-CE4C-ABBD-258F7B87F1DD}"/>
                </a:ext>
              </a:extLst>
            </p:cNvPr>
            <p:cNvPicPr>
              <a:picLocks noChangeAspect="1"/>
            </p:cNvPicPr>
            <p:nvPr/>
          </p:nvPicPr>
          <p:blipFill>
            <a:blip r:embed="rId4"/>
            <a:stretch>
              <a:fillRect/>
            </a:stretch>
          </p:blipFill>
          <p:spPr>
            <a:xfrm rot="21203800">
              <a:off x="363425" y="2081739"/>
              <a:ext cx="2542440" cy="3145093"/>
            </a:xfrm>
            <a:prstGeom prst="rect">
              <a:avLst/>
            </a:prstGeom>
          </p:spPr>
        </p:pic>
        <p:cxnSp>
          <p:nvCxnSpPr>
            <p:cNvPr id="17" name="Straight Connector 16">
              <a:extLst>
                <a:ext uri="{FF2B5EF4-FFF2-40B4-BE49-F238E27FC236}">
                  <a16:creationId xmlns:a16="http://schemas.microsoft.com/office/drawing/2014/main" id="{105AD5B3-C039-BD44-87AF-08C6E663906D}"/>
                </a:ext>
              </a:extLst>
            </p:cNvPr>
            <p:cNvCxnSpPr>
              <a:cxnSpLocks/>
            </p:cNvCxnSpPr>
            <p:nvPr/>
          </p:nvCxnSpPr>
          <p:spPr>
            <a:xfrm>
              <a:off x="1294664" y="4752688"/>
              <a:ext cx="2813539"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7317A1C5-241D-E04A-9433-DC7E1F464DCA}"/>
                </a:ext>
              </a:extLst>
            </p:cNvPr>
            <p:cNvCxnSpPr>
              <a:cxnSpLocks/>
            </p:cNvCxnSpPr>
            <p:nvPr/>
          </p:nvCxnSpPr>
          <p:spPr>
            <a:xfrm>
              <a:off x="7913077" y="4752688"/>
              <a:ext cx="1681497"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33B6EE94-8FF3-8440-901E-0080776AD0E9}"/>
                </a:ext>
              </a:extLst>
            </p:cNvPr>
            <p:cNvCxnSpPr>
              <a:cxnSpLocks/>
            </p:cNvCxnSpPr>
            <p:nvPr/>
          </p:nvCxnSpPr>
          <p:spPr>
            <a:xfrm>
              <a:off x="2252869" y="2923888"/>
              <a:ext cx="2040835"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480DBF72-766C-A941-A2B6-8426C71CE5F2}"/>
                </a:ext>
              </a:extLst>
            </p:cNvPr>
            <p:cNvCxnSpPr>
              <a:cxnSpLocks/>
            </p:cNvCxnSpPr>
            <p:nvPr/>
          </p:nvCxnSpPr>
          <p:spPr>
            <a:xfrm>
              <a:off x="7885043" y="2923888"/>
              <a:ext cx="1444487"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46C37315-9E26-F447-ADBE-1E3AC56B90D1}"/>
                </a:ext>
              </a:extLst>
            </p:cNvPr>
            <p:cNvCxnSpPr>
              <a:cxnSpLocks/>
            </p:cNvCxnSpPr>
            <p:nvPr/>
          </p:nvCxnSpPr>
          <p:spPr>
            <a:xfrm>
              <a:off x="7913077" y="2115505"/>
              <a:ext cx="1384413" cy="0"/>
            </a:xfrm>
            <a:prstGeom prst="line">
              <a:avLst/>
            </a:prstGeom>
            <a:ln w="15875">
              <a:solidFill>
                <a:srgbClr val="F38E1D"/>
              </a:solidFill>
            </a:ln>
          </p:spPr>
          <p:style>
            <a:lnRef idx="1">
              <a:schemeClr val="accent2"/>
            </a:lnRef>
            <a:fillRef idx="0">
              <a:schemeClr val="accent2"/>
            </a:fillRef>
            <a:effectRef idx="0">
              <a:schemeClr val="accent2"/>
            </a:effectRef>
            <a:fontRef idx="minor">
              <a:schemeClr val="tx1"/>
            </a:fontRef>
          </p:style>
        </p:cxnSp>
      </p:grpSp>
      <p:sp>
        <p:nvSpPr>
          <p:cNvPr id="58" name="Rectangle 57">
            <a:extLst>
              <a:ext uri="{FF2B5EF4-FFF2-40B4-BE49-F238E27FC236}">
                <a16:creationId xmlns:a16="http://schemas.microsoft.com/office/drawing/2014/main" id="{4A873A07-9EEB-B648-9BE7-178DBB3FD441}"/>
              </a:ext>
            </a:extLst>
          </p:cNvPr>
          <p:cNvSpPr/>
          <p:nvPr/>
        </p:nvSpPr>
        <p:spPr>
          <a:xfrm>
            <a:off x="395771" y="908289"/>
            <a:ext cx="2164595" cy="369332"/>
          </a:xfrm>
          <a:prstGeom prst="rect">
            <a:avLst/>
          </a:prstGeom>
        </p:spPr>
        <p:txBody>
          <a:bodyPr wrap="square">
            <a:spAutoFit/>
          </a:bodyPr>
          <a:lstStyle/>
          <a:p>
            <a:r>
              <a:rPr lang="en-US" b="1" kern="0" dirty="0">
                <a:solidFill>
                  <a:srgbClr val="3D74BA"/>
                </a:solidFill>
              </a:rPr>
              <a:t>Network</a:t>
            </a:r>
            <a:endParaRPr lang="en-US" dirty="0"/>
          </a:p>
        </p:txBody>
      </p:sp>
      <p:cxnSp>
        <p:nvCxnSpPr>
          <p:cNvPr id="68" name="Straight Connector 67">
            <a:extLst>
              <a:ext uri="{FF2B5EF4-FFF2-40B4-BE49-F238E27FC236}">
                <a16:creationId xmlns:a16="http://schemas.microsoft.com/office/drawing/2014/main" id="{0E70197A-3A53-6E46-8D72-689EE548D425}"/>
              </a:ext>
            </a:extLst>
          </p:cNvPr>
          <p:cNvCxnSpPr>
            <a:cxnSpLocks/>
          </p:cNvCxnSpPr>
          <p:nvPr/>
        </p:nvCxnSpPr>
        <p:spPr bwMode="auto">
          <a:xfrm>
            <a:off x="476670" y="1304526"/>
            <a:ext cx="1924040" cy="0"/>
          </a:xfrm>
          <a:prstGeom prst="line">
            <a:avLst/>
          </a:prstGeom>
          <a:solidFill>
            <a:schemeClr val="accent1"/>
          </a:solidFill>
          <a:ln w="22225" cap="flat" cmpd="sng" algn="ctr">
            <a:solidFill>
              <a:srgbClr val="3D74BA">
                <a:alpha val="24000"/>
              </a:srgbClr>
            </a:solidFill>
            <a:prstDash val="solid"/>
            <a:round/>
            <a:headEnd type="none" w="med" len="med"/>
            <a:tailEnd type="none" w="med" len="med"/>
          </a:ln>
          <a:effectLst/>
        </p:spPr>
      </p:cxnSp>
      <p:sp>
        <p:nvSpPr>
          <p:cNvPr id="69" name="Rectangle 68">
            <a:extLst>
              <a:ext uri="{FF2B5EF4-FFF2-40B4-BE49-F238E27FC236}">
                <a16:creationId xmlns:a16="http://schemas.microsoft.com/office/drawing/2014/main" id="{BB96C23D-1E26-3E4C-B4B7-8958D42AA4C0}"/>
              </a:ext>
            </a:extLst>
          </p:cNvPr>
          <p:cNvSpPr/>
          <p:nvPr/>
        </p:nvSpPr>
        <p:spPr>
          <a:xfrm>
            <a:off x="6867757" y="908289"/>
            <a:ext cx="2096346" cy="369332"/>
          </a:xfrm>
          <a:prstGeom prst="rect">
            <a:avLst/>
          </a:prstGeom>
        </p:spPr>
        <p:txBody>
          <a:bodyPr wrap="square">
            <a:spAutoFit/>
          </a:bodyPr>
          <a:lstStyle/>
          <a:p>
            <a:r>
              <a:rPr lang="en-US" b="1" kern="0" dirty="0">
                <a:solidFill>
                  <a:srgbClr val="3D74BA"/>
                </a:solidFill>
              </a:rPr>
              <a:t>Hierarchy</a:t>
            </a:r>
            <a:endParaRPr lang="en-US" dirty="0"/>
          </a:p>
        </p:txBody>
      </p:sp>
      <p:cxnSp>
        <p:nvCxnSpPr>
          <p:cNvPr id="70" name="Straight Connector 69">
            <a:extLst>
              <a:ext uri="{FF2B5EF4-FFF2-40B4-BE49-F238E27FC236}">
                <a16:creationId xmlns:a16="http://schemas.microsoft.com/office/drawing/2014/main" id="{529389AC-1A49-3741-B5AB-A2A095A9B718}"/>
              </a:ext>
            </a:extLst>
          </p:cNvPr>
          <p:cNvCxnSpPr>
            <a:cxnSpLocks/>
          </p:cNvCxnSpPr>
          <p:nvPr/>
        </p:nvCxnSpPr>
        <p:spPr bwMode="auto">
          <a:xfrm>
            <a:off x="6948656" y="1304526"/>
            <a:ext cx="1781459" cy="0"/>
          </a:xfrm>
          <a:prstGeom prst="line">
            <a:avLst/>
          </a:prstGeom>
          <a:solidFill>
            <a:schemeClr val="accent1"/>
          </a:solidFill>
          <a:ln w="22225" cap="flat" cmpd="sng" algn="ctr">
            <a:solidFill>
              <a:srgbClr val="3D74BA">
                <a:alpha val="24000"/>
              </a:srgbClr>
            </a:solidFill>
            <a:prstDash val="solid"/>
            <a:round/>
            <a:headEnd type="none" w="med" len="med"/>
            <a:tailEnd type="none" w="med" len="med"/>
          </a:ln>
          <a:effectLst/>
        </p:spPr>
      </p:cxnSp>
      <p:sp>
        <p:nvSpPr>
          <p:cNvPr id="38" name="TextBox 37">
            <a:extLst>
              <a:ext uri="{FF2B5EF4-FFF2-40B4-BE49-F238E27FC236}">
                <a16:creationId xmlns:a16="http://schemas.microsoft.com/office/drawing/2014/main" id="{6CAD576E-EF06-CD47-8557-34E5DB5F59EF}"/>
              </a:ext>
            </a:extLst>
          </p:cNvPr>
          <p:cNvSpPr txBox="1"/>
          <p:nvPr/>
        </p:nvSpPr>
        <p:spPr>
          <a:xfrm>
            <a:off x="412002" y="1460984"/>
            <a:ext cx="1880170" cy="1686616"/>
          </a:xfrm>
          <a:prstGeom prst="rect">
            <a:avLst/>
          </a:prstGeom>
          <a:noFill/>
        </p:spPr>
        <p:txBody>
          <a:bodyPr wrap="square" rtlCol="0">
            <a:spAutoFit/>
          </a:bodyPr>
          <a:lstStyle/>
          <a:p>
            <a:pPr marL="122238" indent="-122238" eaLnBrk="0" hangingPunct="0">
              <a:spcBef>
                <a:spcPct val="20000"/>
              </a:spcBef>
              <a:buFont typeface="Arial" panose="020B0604020202020204" pitchFamily="34" charset="0"/>
              <a:buChar char="•"/>
            </a:pPr>
            <a:r>
              <a:rPr lang="en-US" sz="1400" dirty="0"/>
              <a:t>Lean-Agile Mindset</a:t>
            </a:r>
          </a:p>
          <a:p>
            <a:pPr marL="122238" indent="-122238" eaLnBrk="0" hangingPunct="0">
              <a:spcBef>
                <a:spcPct val="20000"/>
              </a:spcBef>
              <a:buFont typeface="Arial" panose="020B0604020202020204" pitchFamily="34" charset="0"/>
              <a:buChar char="•"/>
            </a:pPr>
            <a:r>
              <a:rPr lang="en-US" sz="1400" dirty="0"/>
              <a:t>Lean, Agile, DevOps principles and practices</a:t>
            </a:r>
          </a:p>
          <a:p>
            <a:pPr marL="122238" indent="-122238" eaLnBrk="0" hangingPunct="0">
              <a:spcBef>
                <a:spcPct val="20000"/>
              </a:spcBef>
              <a:buFont typeface="Arial" panose="020B0604020202020204" pitchFamily="34" charset="0"/>
              <a:buChar char="•"/>
            </a:pPr>
            <a:r>
              <a:rPr lang="en-US" sz="1400" dirty="0"/>
              <a:t>Optimizing development value streams</a:t>
            </a:r>
          </a:p>
        </p:txBody>
      </p:sp>
      <p:sp>
        <p:nvSpPr>
          <p:cNvPr id="42" name="TextBox 41">
            <a:extLst>
              <a:ext uri="{FF2B5EF4-FFF2-40B4-BE49-F238E27FC236}">
                <a16:creationId xmlns:a16="http://schemas.microsoft.com/office/drawing/2014/main" id="{43105CBD-4591-E04B-B254-9791123D420F}"/>
              </a:ext>
            </a:extLst>
          </p:cNvPr>
          <p:cNvSpPr txBox="1"/>
          <p:nvPr/>
        </p:nvSpPr>
        <p:spPr>
          <a:xfrm>
            <a:off x="6948656" y="1460984"/>
            <a:ext cx="2096346" cy="1557349"/>
          </a:xfrm>
          <a:prstGeom prst="rect">
            <a:avLst/>
          </a:prstGeom>
          <a:noFill/>
        </p:spPr>
        <p:txBody>
          <a:bodyPr wrap="square" rtlCol="0">
            <a:spAutoFit/>
          </a:bodyPr>
          <a:lstStyle/>
          <a:p>
            <a:pPr marL="122238" indent="-122238" eaLnBrk="0" hangingPunct="0">
              <a:spcBef>
                <a:spcPct val="20000"/>
              </a:spcBef>
              <a:buFont typeface="Arial" panose="020B0604020202020204" pitchFamily="34" charset="0"/>
              <a:buChar char="•"/>
            </a:pPr>
            <a:r>
              <a:rPr lang="en-US" sz="1400" dirty="0"/>
              <a:t>Lean-Agile Mindset</a:t>
            </a:r>
          </a:p>
          <a:p>
            <a:pPr marL="122238" indent="-122238" eaLnBrk="0" hangingPunct="0">
              <a:spcBef>
                <a:spcPct val="20000"/>
              </a:spcBef>
              <a:buFont typeface="Arial" panose="020B0604020202020204" pitchFamily="34" charset="0"/>
              <a:buChar char="•"/>
            </a:pPr>
            <a:r>
              <a:rPr lang="en-US" sz="1400" dirty="0"/>
              <a:t>Agile Marketing</a:t>
            </a:r>
          </a:p>
          <a:p>
            <a:pPr marL="122238" indent="-122238" eaLnBrk="0" hangingPunct="0">
              <a:spcBef>
                <a:spcPct val="20000"/>
              </a:spcBef>
              <a:buFont typeface="Arial" panose="020B0604020202020204" pitchFamily="34" charset="0"/>
              <a:buChar char="•"/>
            </a:pPr>
            <a:r>
              <a:rPr lang="en-US" sz="1400" dirty="0"/>
              <a:t>Agile Contracts</a:t>
            </a:r>
          </a:p>
          <a:p>
            <a:pPr marL="122238" indent="-122238" eaLnBrk="0" hangingPunct="0">
              <a:spcBef>
                <a:spcPct val="20000"/>
              </a:spcBef>
              <a:buFont typeface="Arial" panose="020B0604020202020204" pitchFamily="34" charset="0"/>
              <a:buChar char="•"/>
            </a:pPr>
            <a:r>
              <a:rPr lang="en-US" sz="1400" dirty="0"/>
              <a:t>Agile HR</a:t>
            </a:r>
          </a:p>
          <a:p>
            <a:pPr marL="122238" indent="-122238" eaLnBrk="0" hangingPunct="0">
              <a:spcBef>
                <a:spcPct val="20000"/>
              </a:spcBef>
              <a:buFont typeface="Arial" panose="020B0604020202020204" pitchFamily="34" charset="0"/>
              <a:buChar char="•"/>
            </a:pPr>
            <a:r>
              <a:rPr lang="en-US" sz="1400" dirty="0"/>
              <a:t>Optimizing operational value streams</a:t>
            </a:r>
          </a:p>
        </p:txBody>
      </p:sp>
      <p:pic>
        <p:nvPicPr>
          <p:cNvPr id="23" name="Picture 22">
            <a:extLst>
              <a:ext uri="{FF2B5EF4-FFF2-40B4-BE49-F238E27FC236}">
                <a16:creationId xmlns:a16="http://schemas.microsoft.com/office/drawing/2014/main" id="{2C7A6EE7-5B02-4CB8-A0C7-B456EADA69FB}"/>
              </a:ext>
            </a:extLst>
          </p:cNvPr>
          <p:cNvPicPr>
            <a:picLocks noChangeAspect="1"/>
          </p:cNvPicPr>
          <p:nvPr/>
        </p:nvPicPr>
        <p:blipFill>
          <a:blip r:embed="rId5"/>
          <a:stretch>
            <a:fillRect/>
          </a:stretch>
        </p:blipFill>
        <p:spPr>
          <a:xfrm>
            <a:off x="329971" y="3222182"/>
            <a:ext cx="1842087" cy="419958"/>
          </a:xfrm>
          <a:prstGeom prst="rect">
            <a:avLst/>
          </a:prstGeom>
        </p:spPr>
      </p:pic>
      <p:pic>
        <p:nvPicPr>
          <p:cNvPr id="24" name="Picture 23">
            <a:extLst>
              <a:ext uri="{FF2B5EF4-FFF2-40B4-BE49-F238E27FC236}">
                <a16:creationId xmlns:a16="http://schemas.microsoft.com/office/drawing/2014/main" id="{88AEDD8D-469E-4CAA-9A09-CA3C3D188669}"/>
              </a:ext>
            </a:extLst>
          </p:cNvPr>
          <p:cNvPicPr>
            <a:picLocks noChangeAspect="1"/>
          </p:cNvPicPr>
          <p:nvPr/>
        </p:nvPicPr>
        <p:blipFill>
          <a:blip r:embed="rId6"/>
          <a:stretch>
            <a:fillRect/>
          </a:stretch>
        </p:blipFill>
        <p:spPr>
          <a:xfrm>
            <a:off x="6867757" y="3216040"/>
            <a:ext cx="2171401" cy="432241"/>
          </a:xfrm>
          <a:prstGeom prst="rect">
            <a:avLst/>
          </a:prstGeom>
        </p:spPr>
      </p:pic>
    </p:spTree>
    <p:extLst>
      <p:ext uri="{BB962C8B-B14F-4D97-AF65-F5344CB8AC3E}">
        <p14:creationId xmlns:p14="http://schemas.microsoft.com/office/powerpoint/2010/main" val="574540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CF35E748-B588-A845-93A5-7181BAC3E217}"/>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pPr/>
              <a:t>19</a:t>
            </a:fld>
            <a:endParaRPr lang="en-US" sz="900" dirty="0"/>
          </a:p>
        </p:txBody>
      </p:sp>
      <p:pic>
        <p:nvPicPr>
          <p:cNvPr id="10" name="Picture 9">
            <a:extLst>
              <a:ext uri="{FF2B5EF4-FFF2-40B4-BE49-F238E27FC236}">
                <a16:creationId xmlns:a16="http://schemas.microsoft.com/office/drawing/2014/main" id="{3754F23D-AD95-4B4A-BB40-930CAF655DFF}"/>
              </a:ext>
            </a:extLst>
          </p:cNvPr>
          <p:cNvPicPr>
            <a:picLocks noChangeAspect="1"/>
          </p:cNvPicPr>
          <p:nvPr/>
        </p:nvPicPr>
        <p:blipFill>
          <a:blip r:embed="rId3"/>
          <a:srcRect/>
          <a:stretch/>
        </p:blipFill>
        <p:spPr>
          <a:xfrm>
            <a:off x="636493" y="372042"/>
            <a:ext cx="7306236" cy="4685734"/>
          </a:xfrm>
          <a:prstGeom prst="rect">
            <a:avLst/>
          </a:prstGeom>
        </p:spPr>
      </p:pic>
    </p:spTree>
    <p:extLst>
      <p:ext uri="{BB962C8B-B14F-4D97-AF65-F5344CB8AC3E}">
        <p14:creationId xmlns:p14="http://schemas.microsoft.com/office/powerpoint/2010/main" val="168148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33729F-60C4-0B4F-ABE7-BEA09878B713}"/>
              </a:ext>
            </a:extLst>
          </p:cNvPr>
          <p:cNvSpPr txBox="1"/>
          <p:nvPr/>
        </p:nvSpPr>
        <p:spPr>
          <a:xfrm>
            <a:off x="474701" y="544803"/>
            <a:ext cx="1258349" cy="3170099"/>
          </a:xfrm>
          <a:prstGeom prst="rect">
            <a:avLst/>
          </a:prstGeom>
          <a:noFill/>
        </p:spPr>
        <p:txBody>
          <a:bodyPr wrap="square" rtlCol="0">
            <a:spAutoFit/>
          </a:bodyPr>
          <a:lstStyle/>
          <a:p>
            <a:pPr defTabSz="914378" fontAlgn="base">
              <a:spcBef>
                <a:spcPct val="0"/>
              </a:spcBef>
              <a:spcAft>
                <a:spcPct val="0"/>
              </a:spcAft>
            </a:pPr>
            <a:r>
              <a:rPr lang="en-US" sz="20000" dirty="0">
                <a:solidFill>
                  <a:srgbClr val="FFFFFF">
                    <a:alpha val="25000"/>
                  </a:srgbClr>
                </a:solidFill>
                <a:latin typeface="Arial" charset="0"/>
                <a:ea typeface="ＭＳ Ｐゴシック" charset="0"/>
              </a:rPr>
              <a:t>“</a:t>
            </a:r>
          </a:p>
        </p:txBody>
      </p:sp>
      <p:sp>
        <p:nvSpPr>
          <p:cNvPr id="2" name="TextBox 1">
            <a:extLst>
              <a:ext uri="{FF2B5EF4-FFF2-40B4-BE49-F238E27FC236}">
                <a16:creationId xmlns:a16="http://schemas.microsoft.com/office/drawing/2014/main" id="{23E04B0C-5333-7B4B-97BC-C1756A52C4AE}"/>
              </a:ext>
            </a:extLst>
          </p:cNvPr>
          <p:cNvSpPr txBox="1"/>
          <p:nvPr/>
        </p:nvSpPr>
        <p:spPr>
          <a:xfrm>
            <a:off x="1434647" y="1332718"/>
            <a:ext cx="6453052" cy="1760995"/>
          </a:xfrm>
          <a:prstGeom prst="rect">
            <a:avLst/>
          </a:prstGeom>
          <a:noFill/>
        </p:spPr>
        <p:txBody>
          <a:bodyPr wrap="square" rtlCol="0">
            <a:spAutoFit/>
          </a:bodyPr>
          <a:lstStyle/>
          <a:p>
            <a:pPr defTabSz="914378" fontAlgn="base">
              <a:lnSpc>
                <a:spcPts val="4500"/>
              </a:lnSpc>
              <a:spcBef>
                <a:spcPct val="0"/>
              </a:spcBef>
              <a:spcAft>
                <a:spcPct val="0"/>
              </a:spcAft>
            </a:pPr>
            <a:r>
              <a:rPr lang="en-US" sz="2800" dirty="0">
                <a:solidFill>
                  <a:srgbClr val="FFFFFF"/>
                </a:solidFill>
                <a:latin typeface="Arial" charset="0"/>
                <a:ea typeface="ＭＳ Ｐゴシック" charset="0"/>
              </a:rPr>
              <a:t>Those who master large-scale software delivery will define the economic landscape of the 21</a:t>
            </a:r>
            <a:r>
              <a:rPr lang="en-US" sz="2800" baseline="30000" dirty="0">
                <a:solidFill>
                  <a:srgbClr val="FFFFFF"/>
                </a:solidFill>
                <a:latin typeface="Arial" charset="0"/>
                <a:ea typeface="ＭＳ Ｐゴシック" charset="0"/>
              </a:rPr>
              <a:t>st</a:t>
            </a:r>
            <a:r>
              <a:rPr lang="en-US" sz="2800" dirty="0">
                <a:solidFill>
                  <a:srgbClr val="FFFFFF"/>
                </a:solidFill>
                <a:latin typeface="Arial" charset="0"/>
                <a:ea typeface="ＭＳ Ｐゴシック" charset="0"/>
              </a:rPr>
              <a:t> century.</a:t>
            </a:r>
          </a:p>
        </p:txBody>
      </p:sp>
      <p:sp>
        <p:nvSpPr>
          <p:cNvPr id="8" name="TextBox 7">
            <a:extLst>
              <a:ext uri="{FF2B5EF4-FFF2-40B4-BE49-F238E27FC236}">
                <a16:creationId xmlns:a16="http://schemas.microsoft.com/office/drawing/2014/main" id="{1C91402B-2FE6-1346-B8C4-B9BC08ABF500}"/>
              </a:ext>
            </a:extLst>
          </p:cNvPr>
          <p:cNvSpPr txBox="1"/>
          <p:nvPr/>
        </p:nvSpPr>
        <p:spPr>
          <a:xfrm>
            <a:off x="4012127" y="3222729"/>
            <a:ext cx="2056725" cy="815608"/>
          </a:xfrm>
          <a:prstGeom prst="rect">
            <a:avLst/>
          </a:prstGeom>
          <a:noFill/>
        </p:spPr>
        <p:txBody>
          <a:bodyPr wrap="square" rtlCol="0">
            <a:spAutoFit/>
          </a:bodyPr>
          <a:lstStyle/>
          <a:p>
            <a:pPr algn="r" defTabSz="914378" fontAlgn="base">
              <a:lnSpc>
                <a:spcPct val="120000"/>
              </a:lnSpc>
              <a:spcBef>
                <a:spcPct val="0"/>
              </a:spcBef>
              <a:spcAft>
                <a:spcPct val="0"/>
              </a:spcAft>
            </a:pPr>
            <a:r>
              <a:rPr lang="en-US" sz="2000" dirty="0">
                <a:solidFill>
                  <a:srgbClr val="F4AD3E"/>
                </a:solidFill>
                <a:latin typeface="Arial" charset="0"/>
                <a:ea typeface="ＭＳ Ｐゴシック" charset="0"/>
              </a:rPr>
              <a:t>—</a:t>
            </a:r>
            <a:r>
              <a:rPr lang="en-US" sz="2000" b="1" dirty="0" err="1">
                <a:solidFill>
                  <a:srgbClr val="F4AD3E"/>
                </a:solidFill>
                <a:latin typeface="Arial" charset="0"/>
                <a:ea typeface="ＭＳ Ｐゴシック" charset="0"/>
              </a:rPr>
              <a:t>Mik</a:t>
            </a:r>
            <a:r>
              <a:rPr lang="en-US" sz="2000" b="1" dirty="0">
                <a:solidFill>
                  <a:srgbClr val="F4AD3E"/>
                </a:solidFill>
                <a:latin typeface="Arial" charset="0"/>
                <a:ea typeface="ＭＳ Ｐゴシック" charset="0"/>
              </a:rPr>
              <a:t> Kersten</a:t>
            </a:r>
            <a:endParaRPr lang="en-US" sz="2000" dirty="0">
              <a:solidFill>
                <a:srgbClr val="F4AD3E"/>
              </a:solidFill>
              <a:latin typeface="Arial" charset="0"/>
              <a:ea typeface="ＭＳ Ｐゴシック" charset="0"/>
            </a:endParaRPr>
          </a:p>
          <a:p>
            <a:pPr algn="r" defTabSz="914378" fontAlgn="base">
              <a:spcBef>
                <a:spcPts val="600"/>
              </a:spcBef>
              <a:spcAft>
                <a:spcPts val="600"/>
              </a:spcAft>
            </a:pPr>
            <a:endParaRPr lang="en-US" dirty="0">
              <a:solidFill>
                <a:srgbClr val="F17E5E"/>
              </a:solidFill>
              <a:latin typeface="Arial" charset="0"/>
              <a:ea typeface="ＭＳ Ｐゴシック" charset="0"/>
            </a:endParaRPr>
          </a:p>
        </p:txBody>
      </p:sp>
      <p:pic>
        <p:nvPicPr>
          <p:cNvPr id="5" name="Picture 4">
            <a:extLst>
              <a:ext uri="{FF2B5EF4-FFF2-40B4-BE49-F238E27FC236}">
                <a16:creationId xmlns:a16="http://schemas.microsoft.com/office/drawing/2014/main" id="{C91D39E4-45F2-394E-AA0E-E56A27B2EBA3}"/>
              </a:ext>
            </a:extLst>
          </p:cNvPr>
          <p:cNvPicPr>
            <a:picLocks noChangeAspect="1"/>
          </p:cNvPicPr>
          <p:nvPr/>
        </p:nvPicPr>
        <p:blipFill rotWithShape="1">
          <a:blip r:embed="rId3"/>
          <a:srcRect r="17033"/>
          <a:stretch/>
        </p:blipFill>
        <p:spPr>
          <a:xfrm>
            <a:off x="7049019" y="2472524"/>
            <a:ext cx="2094981" cy="2670975"/>
          </a:xfrm>
          <a:prstGeom prst="rect">
            <a:avLst/>
          </a:prstGeom>
        </p:spPr>
      </p:pic>
      <p:pic>
        <p:nvPicPr>
          <p:cNvPr id="6" name="Picture 5">
            <a:extLst>
              <a:ext uri="{FF2B5EF4-FFF2-40B4-BE49-F238E27FC236}">
                <a16:creationId xmlns:a16="http://schemas.microsoft.com/office/drawing/2014/main" id="{7E19C322-CD66-EB4D-8A8A-681EB8BC0A15}"/>
              </a:ext>
            </a:extLst>
          </p:cNvPr>
          <p:cNvPicPr>
            <a:picLocks noChangeAspect="1"/>
          </p:cNvPicPr>
          <p:nvPr/>
        </p:nvPicPr>
        <p:blipFill>
          <a:blip r:embed="rId4"/>
          <a:stretch>
            <a:fillRect/>
          </a:stretch>
        </p:blipFill>
        <p:spPr>
          <a:xfrm>
            <a:off x="6395575" y="3714902"/>
            <a:ext cx="949477" cy="1428597"/>
          </a:xfrm>
          <a:prstGeom prst="rect">
            <a:avLst/>
          </a:prstGeom>
        </p:spPr>
      </p:pic>
    </p:spTree>
    <p:extLst>
      <p:ext uri="{BB962C8B-B14F-4D97-AF65-F5344CB8AC3E}">
        <p14:creationId xmlns:p14="http://schemas.microsoft.com/office/powerpoint/2010/main" val="2854522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136C96-8FE4-A74E-B662-45BECCA0E690}"/>
              </a:ext>
            </a:extLst>
          </p:cNvPr>
          <p:cNvSpPr/>
          <p:nvPr/>
        </p:nvSpPr>
        <p:spPr bwMode="auto">
          <a:xfrm>
            <a:off x="0" y="4043602"/>
            <a:ext cx="9144000" cy="1099898"/>
          </a:xfrm>
          <a:prstGeom prst="rect">
            <a:avLst/>
          </a:prstGeom>
          <a:solidFill>
            <a:srgbClr val="3872BC"/>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7" name="Rectangle 6"/>
          <p:cNvSpPr/>
          <p:nvPr/>
        </p:nvSpPr>
        <p:spPr bwMode="auto">
          <a:xfrm>
            <a:off x="0" y="1314450"/>
            <a:ext cx="9144000" cy="2514600"/>
          </a:xfrm>
          <a:prstGeom prst="rect">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8" name="Content Placeholder 5"/>
          <p:cNvSpPr txBox="1">
            <a:spLocks/>
          </p:cNvSpPr>
          <p:nvPr/>
        </p:nvSpPr>
        <p:spPr>
          <a:xfrm>
            <a:off x="2002895" y="567314"/>
            <a:ext cx="5138210" cy="2094163"/>
          </a:xfrm>
          <a:prstGeom prst="rect">
            <a:avLst/>
          </a:prstGeom>
        </p:spPr>
        <p:txBody>
          <a:bodyPr/>
          <a:lstStyle>
            <a:lvl1pPr marL="406400" indent="-406400" algn="l" rtl="0" eaLnBrk="1" fontAlgn="base" hangingPunct="1">
              <a:spcBef>
                <a:spcPts val="600"/>
              </a:spcBef>
              <a:spcAft>
                <a:spcPts val="600"/>
              </a:spcAft>
              <a:buClr>
                <a:schemeClr val="tx1">
                  <a:lumMod val="50000"/>
                  <a:lumOff val="50000"/>
                </a:schemeClr>
              </a:buClr>
              <a:buSzPct val="100000"/>
              <a:buFont typeface="Webdings" pitchFamily="18" charset="2"/>
              <a:buChar char="4"/>
              <a:defRPr sz="2400">
                <a:solidFill>
                  <a:srgbClr val="3C3C3C"/>
                </a:solidFill>
                <a:latin typeface="+mn-lt"/>
                <a:ea typeface="+mn-ea"/>
                <a:cs typeface="+mn-cs"/>
              </a:defRPr>
            </a:lvl1pPr>
            <a:lvl2pPr marL="749300" indent="-279400" algn="l" rtl="0" eaLnBrk="1" fontAlgn="base" hangingPunct="1">
              <a:spcBef>
                <a:spcPts val="400"/>
              </a:spcBef>
              <a:spcAft>
                <a:spcPts val="400"/>
              </a:spcAft>
              <a:buClr>
                <a:schemeClr val="tx1">
                  <a:lumMod val="50000"/>
                  <a:lumOff val="50000"/>
                </a:schemeClr>
              </a:buClr>
              <a:buSzPct val="122000"/>
              <a:buFont typeface="Arial"/>
              <a:buChar char="•"/>
              <a:defRPr sz="2200">
                <a:solidFill>
                  <a:srgbClr val="3C3C3C"/>
                </a:solidFill>
                <a:latin typeface="+mn-lt"/>
                <a:cs typeface="+mn-cs"/>
              </a:defRPr>
            </a:lvl2pPr>
            <a:lvl3pPr marL="1028700" indent="-228600" algn="l" rtl="0" eaLnBrk="1" fontAlgn="base" hangingPunct="1">
              <a:spcBef>
                <a:spcPts val="400"/>
              </a:spcBef>
              <a:spcAft>
                <a:spcPts val="400"/>
              </a:spcAft>
              <a:buClr>
                <a:schemeClr val="tx1">
                  <a:lumMod val="50000"/>
                  <a:lumOff val="50000"/>
                </a:schemeClr>
              </a:buClr>
              <a:buSzPct val="110000"/>
              <a:buFont typeface="Wingdings" charset="2"/>
              <a:buChar char="§"/>
              <a:defRPr lang="en-US" altLang="en-US" sz="2000" dirty="0" smtClean="0">
                <a:solidFill>
                  <a:srgbClr val="3C3C3C"/>
                </a:solidFill>
                <a:latin typeface="+mn-lt"/>
                <a:cs typeface="+mn-cs"/>
              </a:defRPr>
            </a:lvl3pPr>
            <a:lvl4pPr marL="1428750" indent="-285750" algn="l" rtl="0" eaLnBrk="1" fontAlgn="base" hangingPunct="1">
              <a:spcBef>
                <a:spcPts val="300"/>
              </a:spcBef>
              <a:spcAft>
                <a:spcPts val="300"/>
              </a:spcAft>
              <a:buClr>
                <a:schemeClr val="tx1">
                  <a:lumMod val="75000"/>
                  <a:lumOff val="25000"/>
                </a:schemeClr>
              </a:buClr>
              <a:buSzPct val="110000"/>
              <a:buFont typeface="Courier New"/>
              <a:buChar char="o"/>
              <a:defRPr sz="1800" baseline="0">
                <a:solidFill>
                  <a:srgbClr val="3C3C3C"/>
                </a:solidFill>
                <a:latin typeface="+mn-lt"/>
                <a:cs typeface="+mn-cs"/>
              </a:defRPr>
            </a:lvl4pPr>
            <a:lvl5pPr marL="1662113" indent="-227013" algn="l" rtl="0" eaLnBrk="1" fontAlgn="base" hangingPunct="1">
              <a:spcBef>
                <a:spcPts val="300"/>
              </a:spcBef>
              <a:spcAft>
                <a:spcPts val="300"/>
              </a:spcAft>
              <a:buClr>
                <a:schemeClr val="tx1">
                  <a:lumMod val="75000"/>
                  <a:lumOff val="25000"/>
                </a:schemeClr>
              </a:buClr>
              <a:buSzPct val="110000"/>
              <a:buFont typeface="Arial Black" pitchFamily="34" charset="0"/>
              <a:buChar char="–"/>
              <a:defRPr sz="1600">
                <a:solidFill>
                  <a:srgbClr val="3C3C3C"/>
                </a:solidFill>
                <a:latin typeface="+mn-lt"/>
                <a:cs typeface="+mn-cs"/>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a:lstStyle>
          <a:p>
            <a:pPr marL="0" indent="0" algn="ctr">
              <a:lnSpc>
                <a:spcPts val="3000"/>
              </a:lnSpc>
              <a:spcBef>
                <a:spcPts val="375"/>
              </a:spcBef>
              <a:spcAft>
                <a:spcPts val="375"/>
              </a:spcAft>
              <a:buNone/>
            </a:pPr>
            <a:endParaRPr lang="en-US" sz="1950" dirty="0">
              <a:solidFill>
                <a:schemeClr val="accent2"/>
              </a:solidFill>
            </a:endParaRPr>
          </a:p>
        </p:txBody>
      </p:sp>
      <p:sp>
        <p:nvSpPr>
          <p:cNvPr id="9" name="TextBox 8"/>
          <p:cNvSpPr txBox="1"/>
          <p:nvPr/>
        </p:nvSpPr>
        <p:spPr>
          <a:xfrm>
            <a:off x="857857" y="1566727"/>
            <a:ext cx="7428286" cy="2322944"/>
          </a:xfrm>
          <a:prstGeom prst="rect">
            <a:avLst/>
          </a:prstGeom>
          <a:solidFill>
            <a:schemeClr val="bg1">
              <a:alpha val="0"/>
            </a:schemeClr>
          </a:solidFill>
          <a:ln>
            <a:solidFill>
              <a:schemeClr val="bg1">
                <a:alpha val="0"/>
              </a:schemeClr>
            </a:solidFill>
          </a:ln>
        </p:spPr>
        <p:txBody>
          <a:bodyPr wrap="square" tIns="274320" rtlCol="0" anchor="t">
            <a:spAutoFit/>
          </a:bodyPr>
          <a:lstStyle/>
          <a:p>
            <a:pPr algn="ctr">
              <a:lnSpc>
                <a:spcPct val="110000"/>
              </a:lnSpc>
              <a:spcBef>
                <a:spcPts val="500"/>
              </a:spcBef>
              <a:spcAft>
                <a:spcPts val="500"/>
              </a:spcAft>
            </a:pPr>
            <a:r>
              <a:rPr lang="en-GB" sz="2400" dirty="0"/>
              <a:t>SAFe integrates the power of Lean, Agile, and DevOps into a comprehensive operating system that helps enterprises thrive in the digital age by delivering innovative products and services faster, more predictably, and with higher quality.</a:t>
            </a:r>
            <a:endParaRPr lang="en-US" sz="2400" dirty="0"/>
          </a:p>
        </p:txBody>
      </p:sp>
      <p:sp>
        <p:nvSpPr>
          <p:cNvPr id="10" name="TextBox 9"/>
          <p:cNvSpPr txBox="1"/>
          <p:nvPr/>
        </p:nvSpPr>
        <p:spPr>
          <a:xfrm>
            <a:off x="271956" y="274957"/>
            <a:ext cx="8600089" cy="1015663"/>
          </a:xfrm>
          <a:prstGeom prst="rect">
            <a:avLst/>
          </a:prstGeom>
          <a:noFill/>
        </p:spPr>
        <p:txBody>
          <a:bodyPr wrap="square" rtlCol="0" anchor="t">
            <a:spAutoFit/>
          </a:bodyPr>
          <a:lstStyle/>
          <a:p>
            <a:pPr algn="ctr"/>
            <a:r>
              <a:rPr lang="en-US" sz="3000" b="1" dirty="0"/>
              <a:t>The world’s leading framework </a:t>
            </a:r>
            <a:br>
              <a:rPr lang="en-US" sz="3000" b="1" dirty="0"/>
            </a:br>
            <a:r>
              <a:rPr lang="en-US" sz="3000" b="1" dirty="0"/>
              <a:t>for business agility</a:t>
            </a:r>
          </a:p>
        </p:txBody>
      </p:sp>
      <p:sp>
        <p:nvSpPr>
          <p:cNvPr id="12" name="TextBox 11"/>
          <p:cNvSpPr txBox="1"/>
          <p:nvPr/>
        </p:nvSpPr>
        <p:spPr>
          <a:xfrm>
            <a:off x="1568232" y="4257573"/>
            <a:ext cx="6007536" cy="492443"/>
          </a:xfrm>
          <a:prstGeom prst="rect">
            <a:avLst/>
          </a:prstGeom>
          <a:noFill/>
        </p:spPr>
        <p:txBody>
          <a:bodyPr wrap="square" rtlCol="0">
            <a:spAutoFit/>
          </a:bodyPr>
          <a:lstStyle/>
          <a:p>
            <a:pPr algn="ctr"/>
            <a:r>
              <a:rPr lang="en-US" sz="2600" b="1" dirty="0">
                <a:solidFill>
                  <a:schemeClr val="accent3"/>
                </a:solidFill>
              </a:rPr>
              <a:t>scaledagileframework.com</a:t>
            </a:r>
          </a:p>
        </p:txBody>
      </p:sp>
      <p:cxnSp>
        <p:nvCxnSpPr>
          <p:cNvPr id="4" name="Straight Connector 3">
            <a:extLst>
              <a:ext uri="{FF2B5EF4-FFF2-40B4-BE49-F238E27FC236}">
                <a16:creationId xmlns:a16="http://schemas.microsoft.com/office/drawing/2014/main" id="{408325A3-E1A9-A447-A30B-E6C23EFA1FB1}"/>
              </a:ext>
            </a:extLst>
          </p:cNvPr>
          <p:cNvCxnSpPr/>
          <p:nvPr/>
        </p:nvCxnSpPr>
        <p:spPr bwMode="auto">
          <a:xfrm>
            <a:off x="1559052" y="1599079"/>
            <a:ext cx="6025896" cy="0"/>
          </a:xfrm>
          <a:prstGeom prst="line">
            <a:avLst/>
          </a:prstGeom>
          <a:solidFill>
            <a:schemeClr val="accent1"/>
          </a:solidFill>
          <a:ln w="25400" cap="flat" cmpd="sng" algn="ctr">
            <a:solidFill>
              <a:schemeClr val="tx1">
                <a:alpha val="21000"/>
              </a:schemeClr>
            </a:solidFill>
            <a:prstDash val="solid"/>
            <a:round/>
            <a:headEnd type="none" w="med" len="med"/>
            <a:tailEnd type="none" w="med" len="med"/>
          </a:ln>
          <a:effectLst/>
        </p:spPr>
      </p:cxnSp>
      <p:sp>
        <p:nvSpPr>
          <p:cNvPr id="11" name="Slide Number Placeholder 1">
            <a:extLst>
              <a:ext uri="{FF2B5EF4-FFF2-40B4-BE49-F238E27FC236}">
                <a16:creationId xmlns:a16="http://schemas.microsoft.com/office/drawing/2014/main" id="{20331AD2-E930-674A-8051-023459C40C74}"/>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solidFill>
                  <a:schemeClr val="bg1"/>
                </a:solidFill>
              </a:rPr>
              <a:pPr/>
              <a:t>20</a:t>
            </a:fld>
            <a:endParaRPr lang="en-US" sz="900" dirty="0">
              <a:solidFill>
                <a:schemeClr val="bg1"/>
              </a:solidFill>
            </a:endParaRPr>
          </a:p>
        </p:txBody>
      </p:sp>
    </p:spTree>
    <p:extLst>
      <p:ext uri="{BB962C8B-B14F-4D97-AF65-F5344CB8AC3E}">
        <p14:creationId xmlns:p14="http://schemas.microsoft.com/office/powerpoint/2010/main" val="2419532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43EEC7A8-699B-364F-9B2E-F8448D8DB015}"/>
              </a:ext>
            </a:extLst>
          </p:cNvPr>
          <p:cNvPicPr>
            <a:picLocks noChangeAspect="1"/>
          </p:cNvPicPr>
          <p:nvPr/>
        </p:nvPicPr>
        <p:blipFill>
          <a:blip r:embed="rId3"/>
          <a:stretch>
            <a:fillRect/>
          </a:stretch>
        </p:blipFill>
        <p:spPr>
          <a:xfrm>
            <a:off x="430677" y="4875394"/>
            <a:ext cx="3556000" cy="185559"/>
          </a:xfrm>
          <a:prstGeom prst="rect">
            <a:avLst/>
          </a:prstGeom>
        </p:spPr>
      </p:pic>
      <p:pic>
        <p:nvPicPr>
          <p:cNvPr id="85" name="Picture 84">
            <a:extLst>
              <a:ext uri="{FF2B5EF4-FFF2-40B4-BE49-F238E27FC236}">
                <a16:creationId xmlns:a16="http://schemas.microsoft.com/office/drawing/2014/main" id="{7D2D1207-EA12-AB4B-AA2C-B908D2B26760}"/>
              </a:ext>
            </a:extLst>
          </p:cNvPr>
          <p:cNvPicPr>
            <a:picLocks noChangeAspect="1"/>
          </p:cNvPicPr>
          <p:nvPr/>
        </p:nvPicPr>
        <p:blipFill>
          <a:blip r:embed="rId3"/>
          <a:stretch>
            <a:fillRect/>
          </a:stretch>
        </p:blipFill>
        <p:spPr>
          <a:xfrm flipV="1">
            <a:off x="7541776" y="4847553"/>
            <a:ext cx="1346351" cy="242646"/>
          </a:xfrm>
          <a:prstGeom prst="rect">
            <a:avLst/>
          </a:prstGeom>
        </p:spPr>
      </p:pic>
      <p:sp>
        <p:nvSpPr>
          <p:cNvPr id="86" name="TextBox 85">
            <a:extLst>
              <a:ext uri="{FF2B5EF4-FFF2-40B4-BE49-F238E27FC236}">
                <a16:creationId xmlns:a16="http://schemas.microsoft.com/office/drawing/2014/main" id="{A417BFA7-10F3-3845-8747-A92BBE69FA78}"/>
              </a:ext>
            </a:extLst>
          </p:cNvPr>
          <p:cNvSpPr txBox="1"/>
          <p:nvPr/>
        </p:nvSpPr>
        <p:spPr>
          <a:xfrm>
            <a:off x="8214952" y="4081835"/>
            <a:ext cx="746369" cy="246221"/>
          </a:xfrm>
          <a:prstGeom prst="rect">
            <a:avLst/>
          </a:prstGeom>
          <a:noFill/>
        </p:spPr>
        <p:txBody>
          <a:bodyPr wrap="square" rtlCol="0">
            <a:spAutoFit/>
          </a:bodyPr>
          <a:lstStyle/>
          <a:p>
            <a:pPr algn="r"/>
            <a:r>
              <a:rPr lang="en-US" sz="1000" dirty="0">
                <a:solidFill>
                  <a:schemeClr val="tx2"/>
                </a:solidFill>
                <a:latin typeface="Avenir Next" panose="020B0503020202020204" pitchFamily="34" charset="0"/>
              </a:rPr>
              <a:t>’</a:t>
            </a:r>
          </a:p>
        </p:txBody>
      </p:sp>
      <p:sp>
        <p:nvSpPr>
          <p:cNvPr id="4" name="Title 3">
            <a:extLst>
              <a:ext uri="{FF2B5EF4-FFF2-40B4-BE49-F238E27FC236}">
                <a16:creationId xmlns:a16="http://schemas.microsoft.com/office/drawing/2014/main" id="{75478F7F-2122-624D-B8DC-6C7D46036B8A}"/>
              </a:ext>
            </a:extLst>
          </p:cNvPr>
          <p:cNvSpPr>
            <a:spLocks noGrp="1"/>
          </p:cNvSpPr>
          <p:nvPr>
            <p:ph type="title"/>
          </p:nvPr>
        </p:nvSpPr>
        <p:spPr/>
        <p:txBody>
          <a:bodyPr/>
          <a:lstStyle/>
          <a:p>
            <a:endParaRPr lang="en-US"/>
          </a:p>
        </p:txBody>
      </p:sp>
      <p:pic>
        <p:nvPicPr>
          <p:cNvPr id="10" name="Picture 9">
            <a:extLst>
              <a:ext uri="{FF2B5EF4-FFF2-40B4-BE49-F238E27FC236}">
                <a16:creationId xmlns:a16="http://schemas.microsoft.com/office/drawing/2014/main" id="{E74859CC-8A9E-A346-A2A4-E3E9A226087C}"/>
              </a:ext>
            </a:extLst>
          </p:cNvPr>
          <p:cNvPicPr>
            <a:picLocks noChangeAspect="1"/>
          </p:cNvPicPr>
          <p:nvPr/>
        </p:nvPicPr>
        <p:blipFill>
          <a:blip r:embed="rId4"/>
          <a:srcRect/>
          <a:stretch/>
        </p:blipFill>
        <p:spPr>
          <a:xfrm>
            <a:off x="0" y="0"/>
            <a:ext cx="9201150" cy="5181123"/>
          </a:xfrm>
          <a:prstGeom prst="rect">
            <a:avLst/>
          </a:prstGeom>
        </p:spPr>
      </p:pic>
    </p:spTree>
    <p:extLst>
      <p:ext uri="{BB962C8B-B14F-4D97-AF65-F5344CB8AC3E}">
        <p14:creationId xmlns:p14="http://schemas.microsoft.com/office/powerpoint/2010/main" val="1574965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9DF8CA-1F3F-4C40-993B-41CD3FAB7FAF}"/>
              </a:ext>
            </a:extLst>
          </p:cNvPr>
          <p:cNvSpPr/>
          <p:nvPr/>
        </p:nvSpPr>
        <p:spPr bwMode="auto">
          <a:xfrm>
            <a:off x="0" y="4363229"/>
            <a:ext cx="9144000" cy="816365"/>
          </a:xfrm>
          <a:prstGeom prst="rect">
            <a:avLst/>
          </a:prstGeom>
          <a:solidFill>
            <a:srgbClr val="3872BC"/>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42" name="Picture 41">
            <a:extLst>
              <a:ext uri="{FF2B5EF4-FFF2-40B4-BE49-F238E27FC236}">
                <a16:creationId xmlns:a16="http://schemas.microsoft.com/office/drawing/2014/main" id="{F69BD3F5-DD00-AF46-9A2A-0E4980A6FF73}"/>
              </a:ext>
            </a:extLst>
          </p:cNvPr>
          <p:cNvPicPr>
            <a:picLocks noChangeAspect="1"/>
          </p:cNvPicPr>
          <p:nvPr/>
        </p:nvPicPr>
        <p:blipFill rotWithShape="1">
          <a:blip r:embed="rId3"/>
          <a:srcRect t="14450" b="24245"/>
          <a:stretch/>
        </p:blipFill>
        <p:spPr>
          <a:xfrm>
            <a:off x="318106" y="3082165"/>
            <a:ext cx="1391981" cy="477870"/>
          </a:xfrm>
          <a:prstGeom prst="rect">
            <a:avLst/>
          </a:prstGeom>
        </p:spPr>
      </p:pic>
      <p:pic>
        <p:nvPicPr>
          <p:cNvPr id="57" name="Picture 56">
            <a:extLst>
              <a:ext uri="{FF2B5EF4-FFF2-40B4-BE49-F238E27FC236}">
                <a16:creationId xmlns:a16="http://schemas.microsoft.com/office/drawing/2014/main" id="{5376B912-42E1-9349-AC06-60AEE451F701}"/>
              </a:ext>
            </a:extLst>
          </p:cNvPr>
          <p:cNvPicPr>
            <a:picLocks noChangeAspect="1"/>
          </p:cNvPicPr>
          <p:nvPr/>
        </p:nvPicPr>
        <p:blipFill>
          <a:blip r:embed="rId4"/>
          <a:stretch>
            <a:fillRect/>
          </a:stretch>
        </p:blipFill>
        <p:spPr>
          <a:xfrm>
            <a:off x="200256" y="3735192"/>
            <a:ext cx="1627680" cy="554318"/>
          </a:xfrm>
          <a:prstGeom prst="rect">
            <a:avLst/>
          </a:prstGeom>
        </p:spPr>
      </p:pic>
      <p:sp>
        <p:nvSpPr>
          <p:cNvPr id="5" name="Title 4">
            <a:extLst>
              <a:ext uri="{FF2B5EF4-FFF2-40B4-BE49-F238E27FC236}">
                <a16:creationId xmlns:a16="http://schemas.microsoft.com/office/drawing/2014/main" id="{2962ABFC-4DDF-1448-8F67-1313C79A3BB7}"/>
              </a:ext>
            </a:extLst>
          </p:cNvPr>
          <p:cNvSpPr>
            <a:spLocks noGrp="1"/>
          </p:cNvSpPr>
          <p:nvPr>
            <p:ph type="title"/>
          </p:nvPr>
        </p:nvSpPr>
        <p:spPr/>
        <p:txBody>
          <a:bodyPr>
            <a:normAutofit/>
          </a:bodyPr>
          <a:lstStyle/>
          <a:p>
            <a:r>
              <a:rPr lang="en-US" dirty="0"/>
              <a:t>Within enterprise and government</a:t>
            </a:r>
          </a:p>
        </p:txBody>
      </p:sp>
      <p:pic>
        <p:nvPicPr>
          <p:cNvPr id="7" name="Picture 6">
            <a:extLst>
              <a:ext uri="{FF2B5EF4-FFF2-40B4-BE49-F238E27FC236}">
                <a16:creationId xmlns:a16="http://schemas.microsoft.com/office/drawing/2014/main" id="{67319CBF-628A-0A4F-9B38-993FBCCB2AFD}"/>
              </a:ext>
            </a:extLst>
          </p:cNvPr>
          <p:cNvPicPr>
            <a:picLocks noChangeAspect="1"/>
          </p:cNvPicPr>
          <p:nvPr/>
        </p:nvPicPr>
        <p:blipFill>
          <a:blip r:embed="rId5"/>
          <a:stretch>
            <a:fillRect/>
          </a:stretch>
        </p:blipFill>
        <p:spPr>
          <a:xfrm>
            <a:off x="517606" y="1614226"/>
            <a:ext cx="992980" cy="357473"/>
          </a:xfrm>
          <a:prstGeom prst="rect">
            <a:avLst/>
          </a:prstGeom>
        </p:spPr>
      </p:pic>
      <p:pic>
        <p:nvPicPr>
          <p:cNvPr id="9" name="Picture 8">
            <a:extLst>
              <a:ext uri="{FF2B5EF4-FFF2-40B4-BE49-F238E27FC236}">
                <a16:creationId xmlns:a16="http://schemas.microsoft.com/office/drawing/2014/main" id="{341EAC53-0C18-BD4D-8CF9-96D8AA3D81EC}"/>
              </a:ext>
            </a:extLst>
          </p:cNvPr>
          <p:cNvPicPr>
            <a:picLocks noChangeAspect="1"/>
          </p:cNvPicPr>
          <p:nvPr/>
        </p:nvPicPr>
        <p:blipFill>
          <a:blip r:embed="rId6"/>
          <a:stretch>
            <a:fillRect/>
          </a:stretch>
        </p:blipFill>
        <p:spPr>
          <a:xfrm>
            <a:off x="2179386" y="984884"/>
            <a:ext cx="1193720" cy="364627"/>
          </a:xfrm>
          <a:prstGeom prst="rect">
            <a:avLst/>
          </a:prstGeom>
        </p:spPr>
      </p:pic>
      <p:pic>
        <p:nvPicPr>
          <p:cNvPr id="18" name="Picture 17">
            <a:extLst>
              <a:ext uri="{FF2B5EF4-FFF2-40B4-BE49-F238E27FC236}">
                <a16:creationId xmlns:a16="http://schemas.microsoft.com/office/drawing/2014/main" id="{2F2B256B-A211-3C4C-AE04-D1B60E1F8875}"/>
              </a:ext>
            </a:extLst>
          </p:cNvPr>
          <p:cNvPicPr>
            <a:picLocks noChangeAspect="1"/>
          </p:cNvPicPr>
          <p:nvPr/>
        </p:nvPicPr>
        <p:blipFill>
          <a:blip r:embed="rId7"/>
          <a:stretch>
            <a:fillRect/>
          </a:stretch>
        </p:blipFill>
        <p:spPr>
          <a:xfrm>
            <a:off x="7588554" y="2621802"/>
            <a:ext cx="1425637" cy="425664"/>
          </a:xfrm>
          <a:prstGeom prst="rect">
            <a:avLst/>
          </a:prstGeom>
        </p:spPr>
      </p:pic>
      <p:pic>
        <p:nvPicPr>
          <p:cNvPr id="20" name="Picture 19">
            <a:extLst>
              <a:ext uri="{FF2B5EF4-FFF2-40B4-BE49-F238E27FC236}">
                <a16:creationId xmlns:a16="http://schemas.microsoft.com/office/drawing/2014/main" id="{C168EDF1-3A28-144B-B35B-47AA5112807F}"/>
              </a:ext>
            </a:extLst>
          </p:cNvPr>
          <p:cNvPicPr>
            <a:picLocks noChangeAspect="1"/>
          </p:cNvPicPr>
          <p:nvPr/>
        </p:nvPicPr>
        <p:blipFill>
          <a:blip r:embed="rId8"/>
          <a:stretch>
            <a:fillRect/>
          </a:stretch>
        </p:blipFill>
        <p:spPr>
          <a:xfrm>
            <a:off x="253693" y="2187021"/>
            <a:ext cx="1520806" cy="322595"/>
          </a:xfrm>
          <a:prstGeom prst="rect">
            <a:avLst/>
          </a:prstGeom>
        </p:spPr>
      </p:pic>
      <p:pic>
        <p:nvPicPr>
          <p:cNvPr id="23" name="Picture 22">
            <a:extLst>
              <a:ext uri="{FF2B5EF4-FFF2-40B4-BE49-F238E27FC236}">
                <a16:creationId xmlns:a16="http://schemas.microsoft.com/office/drawing/2014/main" id="{F526C680-1594-D942-92D0-AB075CA1BA1C}"/>
              </a:ext>
            </a:extLst>
          </p:cNvPr>
          <p:cNvPicPr>
            <a:picLocks noChangeAspect="1"/>
          </p:cNvPicPr>
          <p:nvPr/>
        </p:nvPicPr>
        <p:blipFill>
          <a:blip r:embed="rId9"/>
          <a:stretch>
            <a:fillRect/>
          </a:stretch>
        </p:blipFill>
        <p:spPr>
          <a:xfrm>
            <a:off x="3610406" y="3678854"/>
            <a:ext cx="1645558" cy="443860"/>
          </a:xfrm>
          <a:prstGeom prst="rect">
            <a:avLst/>
          </a:prstGeom>
        </p:spPr>
      </p:pic>
      <p:pic>
        <p:nvPicPr>
          <p:cNvPr id="25" name="Picture 24">
            <a:extLst>
              <a:ext uri="{FF2B5EF4-FFF2-40B4-BE49-F238E27FC236}">
                <a16:creationId xmlns:a16="http://schemas.microsoft.com/office/drawing/2014/main" id="{81D66F9D-4640-5146-84A4-6D193C44D06F}"/>
              </a:ext>
            </a:extLst>
          </p:cNvPr>
          <p:cNvPicPr>
            <a:picLocks noChangeAspect="1"/>
          </p:cNvPicPr>
          <p:nvPr/>
        </p:nvPicPr>
        <p:blipFill>
          <a:blip r:embed="rId10"/>
          <a:stretch>
            <a:fillRect/>
          </a:stretch>
        </p:blipFill>
        <p:spPr>
          <a:xfrm>
            <a:off x="5458401" y="3271934"/>
            <a:ext cx="910625" cy="752784"/>
          </a:xfrm>
          <a:prstGeom prst="rect">
            <a:avLst/>
          </a:prstGeom>
        </p:spPr>
      </p:pic>
      <p:pic>
        <p:nvPicPr>
          <p:cNvPr id="29" name="Picture 28">
            <a:extLst>
              <a:ext uri="{FF2B5EF4-FFF2-40B4-BE49-F238E27FC236}">
                <a16:creationId xmlns:a16="http://schemas.microsoft.com/office/drawing/2014/main" id="{80E13144-CE37-B94C-B95E-6CC07F7D9598}"/>
              </a:ext>
            </a:extLst>
          </p:cNvPr>
          <p:cNvPicPr>
            <a:picLocks noChangeAspect="1"/>
          </p:cNvPicPr>
          <p:nvPr/>
        </p:nvPicPr>
        <p:blipFill>
          <a:blip r:embed="rId11"/>
          <a:stretch>
            <a:fillRect/>
          </a:stretch>
        </p:blipFill>
        <p:spPr>
          <a:xfrm>
            <a:off x="3768818" y="3082165"/>
            <a:ext cx="1328735" cy="433049"/>
          </a:xfrm>
          <a:prstGeom prst="rect">
            <a:avLst/>
          </a:prstGeom>
        </p:spPr>
      </p:pic>
      <p:pic>
        <p:nvPicPr>
          <p:cNvPr id="32" name="Picture 31">
            <a:extLst>
              <a:ext uri="{FF2B5EF4-FFF2-40B4-BE49-F238E27FC236}">
                <a16:creationId xmlns:a16="http://schemas.microsoft.com/office/drawing/2014/main" id="{91A8DB5C-1A9D-CC41-94DA-FFD401193AD1}"/>
              </a:ext>
            </a:extLst>
          </p:cNvPr>
          <p:cNvPicPr>
            <a:picLocks noChangeAspect="1"/>
          </p:cNvPicPr>
          <p:nvPr/>
        </p:nvPicPr>
        <p:blipFill>
          <a:blip r:embed="rId12"/>
          <a:stretch>
            <a:fillRect/>
          </a:stretch>
        </p:blipFill>
        <p:spPr>
          <a:xfrm>
            <a:off x="493724" y="2728153"/>
            <a:ext cx="1334212" cy="218811"/>
          </a:xfrm>
          <a:prstGeom prst="rect">
            <a:avLst/>
          </a:prstGeom>
        </p:spPr>
      </p:pic>
      <p:pic>
        <p:nvPicPr>
          <p:cNvPr id="34" name="Picture 33">
            <a:extLst>
              <a:ext uri="{FF2B5EF4-FFF2-40B4-BE49-F238E27FC236}">
                <a16:creationId xmlns:a16="http://schemas.microsoft.com/office/drawing/2014/main" id="{1E6C605C-0D14-9C49-91D4-B42C8A6DA610}"/>
              </a:ext>
            </a:extLst>
          </p:cNvPr>
          <p:cNvPicPr>
            <a:picLocks noChangeAspect="1"/>
          </p:cNvPicPr>
          <p:nvPr/>
        </p:nvPicPr>
        <p:blipFill>
          <a:blip r:embed="rId13"/>
          <a:stretch>
            <a:fillRect/>
          </a:stretch>
        </p:blipFill>
        <p:spPr>
          <a:xfrm>
            <a:off x="8021735" y="3463278"/>
            <a:ext cx="764127" cy="308926"/>
          </a:xfrm>
          <a:prstGeom prst="rect">
            <a:avLst/>
          </a:prstGeom>
        </p:spPr>
      </p:pic>
      <p:pic>
        <p:nvPicPr>
          <p:cNvPr id="36" name="Picture 35">
            <a:extLst>
              <a:ext uri="{FF2B5EF4-FFF2-40B4-BE49-F238E27FC236}">
                <a16:creationId xmlns:a16="http://schemas.microsoft.com/office/drawing/2014/main" id="{0858277C-67BD-4A42-A213-04C43CF072A2}"/>
              </a:ext>
            </a:extLst>
          </p:cNvPr>
          <p:cNvPicPr>
            <a:picLocks noChangeAspect="1"/>
          </p:cNvPicPr>
          <p:nvPr/>
        </p:nvPicPr>
        <p:blipFill>
          <a:blip r:embed="rId14"/>
          <a:stretch>
            <a:fillRect/>
          </a:stretch>
        </p:blipFill>
        <p:spPr>
          <a:xfrm>
            <a:off x="2085081" y="3056679"/>
            <a:ext cx="1380962" cy="362503"/>
          </a:xfrm>
          <a:prstGeom prst="rect">
            <a:avLst/>
          </a:prstGeom>
        </p:spPr>
      </p:pic>
      <p:pic>
        <p:nvPicPr>
          <p:cNvPr id="38" name="Picture 37">
            <a:extLst>
              <a:ext uri="{FF2B5EF4-FFF2-40B4-BE49-F238E27FC236}">
                <a16:creationId xmlns:a16="http://schemas.microsoft.com/office/drawing/2014/main" id="{FCE11730-61CC-FE41-B648-C541CA7C3D1C}"/>
              </a:ext>
            </a:extLst>
          </p:cNvPr>
          <p:cNvPicPr>
            <a:picLocks noChangeAspect="1"/>
          </p:cNvPicPr>
          <p:nvPr/>
        </p:nvPicPr>
        <p:blipFill>
          <a:blip r:embed="rId15"/>
          <a:stretch>
            <a:fillRect/>
          </a:stretch>
        </p:blipFill>
        <p:spPr>
          <a:xfrm>
            <a:off x="2206899" y="2308138"/>
            <a:ext cx="1138694" cy="475974"/>
          </a:xfrm>
          <a:prstGeom prst="rect">
            <a:avLst/>
          </a:prstGeom>
        </p:spPr>
      </p:pic>
      <p:pic>
        <p:nvPicPr>
          <p:cNvPr id="40" name="Picture 39">
            <a:extLst>
              <a:ext uri="{FF2B5EF4-FFF2-40B4-BE49-F238E27FC236}">
                <a16:creationId xmlns:a16="http://schemas.microsoft.com/office/drawing/2014/main" id="{849E5247-2A43-1542-A0D0-BDD7433AB942}"/>
              </a:ext>
            </a:extLst>
          </p:cNvPr>
          <p:cNvPicPr>
            <a:picLocks noChangeAspect="1"/>
          </p:cNvPicPr>
          <p:nvPr/>
        </p:nvPicPr>
        <p:blipFill>
          <a:blip r:embed="rId16"/>
          <a:stretch>
            <a:fillRect/>
          </a:stretch>
        </p:blipFill>
        <p:spPr>
          <a:xfrm>
            <a:off x="3854429" y="1503584"/>
            <a:ext cx="1157512" cy="578756"/>
          </a:xfrm>
          <a:prstGeom prst="rect">
            <a:avLst/>
          </a:prstGeom>
        </p:spPr>
      </p:pic>
      <p:pic>
        <p:nvPicPr>
          <p:cNvPr id="43" name="Picture 42">
            <a:extLst>
              <a:ext uri="{FF2B5EF4-FFF2-40B4-BE49-F238E27FC236}">
                <a16:creationId xmlns:a16="http://schemas.microsoft.com/office/drawing/2014/main" id="{88619AF5-8899-BA4A-93B2-7F1CF7ED89D0}"/>
              </a:ext>
            </a:extLst>
          </p:cNvPr>
          <p:cNvPicPr>
            <a:picLocks noChangeAspect="1"/>
          </p:cNvPicPr>
          <p:nvPr/>
        </p:nvPicPr>
        <p:blipFill>
          <a:blip r:embed="rId17"/>
          <a:stretch>
            <a:fillRect/>
          </a:stretch>
        </p:blipFill>
        <p:spPr>
          <a:xfrm>
            <a:off x="6426881" y="845079"/>
            <a:ext cx="733821" cy="733821"/>
          </a:xfrm>
          <a:prstGeom prst="rect">
            <a:avLst/>
          </a:prstGeom>
        </p:spPr>
      </p:pic>
      <p:pic>
        <p:nvPicPr>
          <p:cNvPr id="44" name="Picture 43">
            <a:extLst>
              <a:ext uri="{FF2B5EF4-FFF2-40B4-BE49-F238E27FC236}">
                <a16:creationId xmlns:a16="http://schemas.microsoft.com/office/drawing/2014/main" id="{F74D4327-05EA-4B46-9F30-505AE490E49A}"/>
              </a:ext>
            </a:extLst>
          </p:cNvPr>
          <p:cNvPicPr>
            <a:picLocks noChangeAspect="1"/>
          </p:cNvPicPr>
          <p:nvPr/>
        </p:nvPicPr>
        <p:blipFill>
          <a:blip r:embed="rId18"/>
          <a:stretch>
            <a:fillRect/>
          </a:stretch>
        </p:blipFill>
        <p:spPr>
          <a:xfrm>
            <a:off x="5495664" y="1586219"/>
            <a:ext cx="830840" cy="857157"/>
          </a:xfrm>
          <a:prstGeom prst="rect">
            <a:avLst/>
          </a:prstGeom>
        </p:spPr>
      </p:pic>
      <p:pic>
        <p:nvPicPr>
          <p:cNvPr id="45" name="Picture 44">
            <a:extLst>
              <a:ext uri="{FF2B5EF4-FFF2-40B4-BE49-F238E27FC236}">
                <a16:creationId xmlns:a16="http://schemas.microsoft.com/office/drawing/2014/main" id="{389E1EF2-AE06-A34C-A5F3-F82AF1E03E27}"/>
              </a:ext>
            </a:extLst>
          </p:cNvPr>
          <p:cNvPicPr>
            <a:picLocks noChangeAspect="1"/>
          </p:cNvPicPr>
          <p:nvPr/>
        </p:nvPicPr>
        <p:blipFill>
          <a:blip r:embed="rId19"/>
          <a:stretch>
            <a:fillRect/>
          </a:stretch>
        </p:blipFill>
        <p:spPr>
          <a:xfrm>
            <a:off x="7274413" y="818350"/>
            <a:ext cx="780965" cy="780965"/>
          </a:xfrm>
          <a:prstGeom prst="rect">
            <a:avLst/>
          </a:prstGeom>
        </p:spPr>
      </p:pic>
      <p:pic>
        <p:nvPicPr>
          <p:cNvPr id="46" name="Content Placeholder 4">
            <a:extLst>
              <a:ext uri="{FF2B5EF4-FFF2-40B4-BE49-F238E27FC236}">
                <a16:creationId xmlns:a16="http://schemas.microsoft.com/office/drawing/2014/main" id="{9CA04005-010B-4448-89CC-ADEACFC90D0D}"/>
              </a:ext>
            </a:extLst>
          </p:cNvPr>
          <p:cNvPicPr>
            <a:picLocks noChangeAspect="1"/>
          </p:cNvPicPr>
          <p:nvPr/>
        </p:nvPicPr>
        <p:blipFill rotWithShape="1">
          <a:blip r:embed="rId20"/>
          <a:srcRect r="61909"/>
          <a:stretch/>
        </p:blipFill>
        <p:spPr>
          <a:xfrm>
            <a:off x="7286729" y="1647698"/>
            <a:ext cx="756331" cy="711686"/>
          </a:xfrm>
          <a:prstGeom prst="rect">
            <a:avLst/>
          </a:prstGeom>
        </p:spPr>
      </p:pic>
      <p:pic>
        <p:nvPicPr>
          <p:cNvPr id="47" name="Picture 46">
            <a:extLst>
              <a:ext uri="{FF2B5EF4-FFF2-40B4-BE49-F238E27FC236}">
                <a16:creationId xmlns:a16="http://schemas.microsoft.com/office/drawing/2014/main" id="{18DE9AA6-21E8-0E48-93AA-52566B431CAA}"/>
              </a:ext>
            </a:extLst>
          </p:cNvPr>
          <p:cNvPicPr>
            <a:picLocks noChangeAspect="1"/>
          </p:cNvPicPr>
          <p:nvPr/>
        </p:nvPicPr>
        <p:blipFill>
          <a:blip r:embed="rId21"/>
          <a:stretch>
            <a:fillRect/>
          </a:stretch>
        </p:blipFill>
        <p:spPr>
          <a:xfrm>
            <a:off x="6437146" y="1661773"/>
            <a:ext cx="713290" cy="713290"/>
          </a:xfrm>
          <a:prstGeom prst="rect">
            <a:avLst/>
          </a:prstGeom>
        </p:spPr>
      </p:pic>
      <p:pic>
        <p:nvPicPr>
          <p:cNvPr id="48" name="Picture 47">
            <a:extLst>
              <a:ext uri="{FF2B5EF4-FFF2-40B4-BE49-F238E27FC236}">
                <a16:creationId xmlns:a16="http://schemas.microsoft.com/office/drawing/2014/main" id="{C2BD82EF-6326-7E44-8E62-C31C05F7D5A4}"/>
              </a:ext>
            </a:extLst>
          </p:cNvPr>
          <p:cNvPicPr>
            <a:picLocks noChangeAspect="1"/>
          </p:cNvPicPr>
          <p:nvPr/>
        </p:nvPicPr>
        <p:blipFill>
          <a:blip r:embed="rId22"/>
          <a:stretch>
            <a:fillRect/>
          </a:stretch>
        </p:blipFill>
        <p:spPr>
          <a:xfrm>
            <a:off x="5554563" y="844153"/>
            <a:ext cx="713041" cy="713041"/>
          </a:xfrm>
          <a:prstGeom prst="rect">
            <a:avLst/>
          </a:prstGeom>
        </p:spPr>
      </p:pic>
      <p:pic>
        <p:nvPicPr>
          <p:cNvPr id="49" name="Picture 48">
            <a:extLst>
              <a:ext uri="{FF2B5EF4-FFF2-40B4-BE49-F238E27FC236}">
                <a16:creationId xmlns:a16="http://schemas.microsoft.com/office/drawing/2014/main" id="{CDE2581C-B612-F344-87C6-01CFDADF9025}"/>
              </a:ext>
            </a:extLst>
          </p:cNvPr>
          <p:cNvPicPr>
            <a:picLocks noChangeAspect="1"/>
          </p:cNvPicPr>
          <p:nvPr/>
        </p:nvPicPr>
        <p:blipFill>
          <a:blip r:embed="rId23"/>
          <a:stretch>
            <a:fillRect/>
          </a:stretch>
        </p:blipFill>
        <p:spPr>
          <a:xfrm>
            <a:off x="8198128" y="881437"/>
            <a:ext cx="704782" cy="704782"/>
          </a:xfrm>
          <a:prstGeom prst="rect">
            <a:avLst/>
          </a:prstGeom>
        </p:spPr>
      </p:pic>
      <p:pic>
        <p:nvPicPr>
          <p:cNvPr id="50" name="Picture 49">
            <a:extLst>
              <a:ext uri="{FF2B5EF4-FFF2-40B4-BE49-F238E27FC236}">
                <a16:creationId xmlns:a16="http://schemas.microsoft.com/office/drawing/2014/main" id="{98E6A0EF-2BCC-EA46-80E9-D02B8C85B708}"/>
              </a:ext>
            </a:extLst>
          </p:cNvPr>
          <p:cNvPicPr>
            <a:picLocks noChangeAspect="1"/>
          </p:cNvPicPr>
          <p:nvPr/>
        </p:nvPicPr>
        <p:blipFill>
          <a:blip r:embed="rId24"/>
          <a:stretch>
            <a:fillRect/>
          </a:stretch>
        </p:blipFill>
        <p:spPr>
          <a:xfrm>
            <a:off x="8193880" y="1663078"/>
            <a:ext cx="706579" cy="703438"/>
          </a:xfrm>
          <a:prstGeom prst="rect">
            <a:avLst/>
          </a:prstGeom>
        </p:spPr>
      </p:pic>
      <p:pic>
        <p:nvPicPr>
          <p:cNvPr id="51" name="Picture 50">
            <a:extLst>
              <a:ext uri="{FF2B5EF4-FFF2-40B4-BE49-F238E27FC236}">
                <a16:creationId xmlns:a16="http://schemas.microsoft.com/office/drawing/2014/main" id="{F35A7E74-367E-C24E-A636-3AE6A16903D2}"/>
              </a:ext>
            </a:extLst>
          </p:cNvPr>
          <p:cNvPicPr>
            <a:picLocks noChangeAspect="1"/>
          </p:cNvPicPr>
          <p:nvPr/>
        </p:nvPicPr>
        <p:blipFill>
          <a:blip r:embed="rId25"/>
          <a:stretch>
            <a:fillRect/>
          </a:stretch>
        </p:blipFill>
        <p:spPr>
          <a:xfrm>
            <a:off x="5547090" y="2458858"/>
            <a:ext cx="727986" cy="727986"/>
          </a:xfrm>
          <a:prstGeom prst="rect">
            <a:avLst/>
          </a:prstGeom>
        </p:spPr>
      </p:pic>
      <p:pic>
        <p:nvPicPr>
          <p:cNvPr id="53" name="Picture 52">
            <a:extLst>
              <a:ext uri="{FF2B5EF4-FFF2-40B4-BE49-F238E27FC236}">
                <a16:creationId xmlns:a16="http://schemas.microsoft.com/office/drawing/2014/main" id="{31A14AC0-B853-2A4C-AA49-916854CE4DB1}"/>
              </a:ext>
            </a:extLst>
          </p:cNvPr>
          <p:cNvPicPr>
            <a:picLocks noChangeAspect="1"/>
          </p:cNvPicPr>
          <p:nvPr/>
        </p:nvPicPr>
        <p:blipFill>
          <a:blip r:embed="rId26"/>
          <a:stretch>
            <a:fillRect/>
          </a:stretch>
        </p:blipFill>
        <p:spPr>
          <a:xfrm>
            <a:off x="2123977" y="3451163"/>
            <a:ext cx="1304539" cy="721845"/>
          </a:xfrm>
          <a:prstGeom prst="rect">
            <a:avLst/>
          </a:prstGeom>
        </p:spPr>
      </p:pic>
      <p:grpSp>
        <p:nvGrpSpPr>
          <p:cNvPr id="6" name="Group 5">
            <a:extLst>
              <a:ext uri="{FF2B5EF4-FFF2-40B4-BE49-F238E27FC236}">
                <a16:creationId xmlns:a16="http://schemas.microsoft.com/office/drawing/2014/main" id="{6EF3DFE5-DB97-6542-A850-1EFD510ECF42}"/>
              </a:ext>
            </a:extLst>
          </p:cNvPr>
          <p:cNvGrpSpPr/>
          <p:nvPr/>
        </p:nvGrpSpPr>
        <p:grpSpPr>
          <a:xfrm>
            <a:off x="6410650" y="3307920"/>
            <a:ext cx="1632238" cy="744819"/>
            <a:chOff x="7324607" y="3453060"/>
            <a:chExt cx="1689584" cy="770987"/>
          </a:xfrm>
        </p:grpSpPr>
        <p:pic>
          <p:nvPicPr>
            <p:cNvPr id="3" name="Picture 2">
              <a:extLst>
                <a:ext uri="{FF2B5EF4-FFF2-40B4-BE49-F238E27FC236}">
                  <a16:creationId xmlns:a16="http://schemas.microsoft.com/office/drawing/2014/main" id="{1242658B-6C7E-F448-A0CC-631611F99097}"/>
                </a:ext>
              </a:extLst>
            </p:cNvPr>
            <p:cNvPicPr>
              <a:picLocks noChangeAspect="1"/>
            </p:cNvPicPr>
            <p:nvPr/>
          </p:nvPicPr>
          <p:blipFill rotWithShape="1">
            <a:blip r:embed="rId27"/>
            <a:srcRect t="15335"/>
            <a:stretch/>
          </p:blipFill>
          <p:spPr>
            <a:xfrm>
              <a:off x="7597064" y="3453060"/>
              <a:ext cx="1144670" cy="537868"/>
            </a:xfrm>
            <a:prstGeom prst="rect">
              <a:avLst/>
            </a:prstGeom>
            <a:ln>
              <a:solidFill>
                <a:schemeClr val="tx1">
                  <a:lumMod val="40000"/>
                  <a:lumOff val="60000"/>
                </a:schemeClr>
              </a:solidFill>
            </a:ln>
          </p:spPr>
        </p:pic>
        <p:sp>
          <p:nvSpPr>
            <p:cNvPr id="4" name="TextBox 3">
              <a:extLst>
                <a:ext uri="{FF2B5EF4-FFF2-40B4-BE49-F238E27FC236}">
                  <a16:creationId xmlns:a16="http://schemas.microsoft.com/office/drawing/2014/main" id="{00E05770-73DD-D940-8012-911C6B631151}"/>
                </a:ext>
              </a:extLst>
            </p:cNvPr>
            <p:cNvSpPr txBox="1"/>
            <p:nvPr/>
          </p:nvSpPr>
          <p:spPr>
            <a:xfrm>
              <a:off x="7324607" y="4008603"/>
              <a:ext cx="1689584" cy="215444"/>
            </a:xfrm>
            <a:prstGeom prst="rect">
              <a:avLst/>
            </a:prstGeom>
            <a:noFill/>
          </p:spPr>
          <p:txBody>
            <a:bodyPr wrap="square" rtlCol="0">
              <a:spAutoFit/>
            </a:bodyPr>
            <a:lstStyle/>
            <a:p>
              <a:pPr algn="ctr"/>
              <a:r>
                <a:rPr lang="en-US" sz="800" dirty="0"/>
                <a:t>(Dutch Tax Administration)</a:t>
              </a:r>
            </a:p>
          </p:txBody>
        </p:sp>
      </p:grpSp>
      <p:pic>
        <p:nvPicPr>
          <p:cNvPr id="10" name="Picture 9">
            <a:extLst>
              <a:ext uri="{FF2B5EF4-FFF2-40B4-BE49-F238E27FC236}">
                <a16:creationId xmlns:a16="http://schemas.microsoft.com/office/drawing/2014/main" id="{9A6BEA16-B275-184D-B1B9-63A180214401}"/>
              </a:ext>
            </a:extLst>
          </p:cNvPr>
          <p:cNvPicPr>
            <a:picLocks noChangeAspect="1"/>
          </p:cNvPicPr>
          <p:nvPr/>
        </p:nvPicPr>
        <p:blipFill>
          <a:blip r:embed="rId28"/>
          <a:stretch>
            <a:fillRect/>
          </a:stretch>
        </p:blipFill>
        <p:spPr>
          <a:xfrm>
            <a:off x="3906173" y="2245980"/>
            <a:ext cx="1054025" cy="482566"/>
          </a:xfrm>
          <a:prstGeom prst="rect">
            <a:avLst/>
          </a:prstGeom>
        </p:spPr>
      </p:pic>
      <p:pic>
        <p:nvPicPr>
          <p:cNvPr id="8" name="Picture 7">
            <a:extLst>
              <a:ext uri="{FF2B5EF4-FFF2-40B4-BE49-F238E27FC236}">
                <a16:creationId xmlns:a16="http://schemas.microsoft.com/office/drawing/2014/main" id="{2391D98C-BF3D-154E-BB99-C9BC0602A3B1}"/>
              </a:ext>
            </a:extLst>
          </p:cNvPr>
          <p:cNvPicPr>
            <a:picLocks noChangeAspect="1"/>
          </p:cNvPicPr>
          <p:nvPr/>
        </p:nvPicPr>
        <p:blipFill>
          <a:blip r:embed="rId29"/>
          <a:stretch>
            <a:fillRect/>
          </a:stretch>
        </p:blipFill>
        <p:spPr>
          <a:xfrm>
            <a:off x="6426881" y="2571301"/>
            <a:ext cx="1191270" cy="414562"/>
          </a:xfrm>
          <a:prstGeom prst="rect">
            <a:avLst/>
          </a:prstGeom>
        </p:spPr>
      </p:pic>
      <p:pic>
        <p:nvPicPr>
          <p:cNvPr id="15" name="Picture 14">
            <a:extLst>
              <a:ext uri="{FF2B5EF4-FFF2-40B4-BE49-F238E27FC236}">
                <a16:creationId xmlns:a16="http://schemas.microsoft.com/office/drawing/2014/main" id="{B72AA8BF-AEA8-4A4E-82DE-94808CC42952}"/>
              </a:ext>
            </a:extLst>
          </p:cNvPr>
          <p:cNvPicPr>
            <a:picLocks noChangeAspect="1"/>
          </p:cNvPicPr>
          <p:nvPr/>
        </p:nvPicPr>
        <p:blipFill>
          <a:blip r:embed="rId30"/>
          <a:stretch>
            <a:fillRect/>
          </a:stretch>
        </p:blipFill>
        <p:spPr>
          <a:xfrm>
            <a:off x="3745987" y="925914"/>
            <a:ext cx="1374397" cy="482566"/>
          </a:xfrm>
          <a:prstGeom prst="rect">
            <a:avLst/>
          </a:prstGeom>
        </p:spPr>
      </p:pic>
      <p:pic>
        <p:nvPicPr>
          <p:cNvPr id="19" name="Picture 18">
            <a:extLst>
              <a:ext uri="{FF2B5EF4-FFF2-40B4-BE49-F238E27FC236}">
                <a16:creationId xmlns:a16="http://schemas.microsoft.com/office/drawing/2014/main" id="{0C31A370-20CB-4B4B-9AEF-B860CADCFA87}"/>
              </a:ext>
            </a:extLst>
          </p:cNvPr>
          <p:cNvPicPr>
            <a:picLocks noChangeAspect="1"/>
          </p:cNvPicPr>
          <p:nvPr/>
        </p:nvPicPr>
        <p:blipFill>
          <a:blip r:embed="rId31"/>
          <a:stretch>
            <a:fillRect/>
          </a:stretch>
        </p:blipFill>
        <p:spPr>
          <a:xfrm>
            <a:off x="417236" y="832956"/>
            <a:ext cx="1193720" cy="668483"/>
          </a:xfrm>
          <a:prstGeom prst="rect">
            <a:avLst/>
          </a:prstGeom>
        </p:spPr>
      </p:pic>
      <p:pic>
        <p:nvPicPr>
          <p:cNvPr id="22" name="Picture 21">
            <a:extLst>
              <a:ext uri="{FF2B5EF4-FFF2-40B4-BE49-F238E27FC236}">
                <a16:creationId xmlns:a16="http://schemas.microsoft.com/office/drawing/2014/main" id="{EE9E7E82-5C17-A447-83EE-7DB51DCBE925}"/>
              </a:ext>
            </a:extLst>
          </p:cNvPr>
          <p:cNvPicPr>
            <a:picLocks noChangeAspect="1"/>
          </p:cNvPicPr>
          <p:nvPr/>
        </p:nvPicPr>
        <p:blipFill>
          <a:blip r:embed="rId32"/>
          <a:stretch>
            <a:fillRect/>
          </a:stretch>
        </p:blipFill>
        <p:spPr>
          <a:xfrm>
            <a:off x="2099613" y="1615807"/>
            <a:ext cx="1353266" cy="354310"/>
          </a:xfrm>
          <a:prstGeom prst="rect">
            <a:avLst/>
          </a:prstGeom>
        </p:spPr>
      </p:pic>
      <p:sp>
        <p:nvSpPr>
          <p:cNvPr id="59" name="TextBox 58">
            <a:hlinkClick r:id="rId33"/>
            <a:extLst>
              <a:ext uri="{FF2B5EF4-FFF2-40B4-BE49-F238E27FC236}">
                <a16:creationId xmlns:a16="http://schemas.microsoft.com/office/drawing/2014/main" id="{A90525E7-C9B7-DB44-A997-BA259D6E4601}"/>
              </a:ext>
            </a:extLst>
          </p:cNvPr>
          <p:cNvSpPr txBox="1"/>
          <p:nvPr/>
        </p:nvSpPr>
        <p:spPr>
          <a:xfrm>
            <a:off x="2747622" y="4544836"/>
            <a:ext cx="4174541" cy="400110"/>
          </a:xfrm>
          <a:prstGeom prst="rect">
            <a:avLst/>
          </a:prstGeom>
          <a:noFill/>
        </p:spPr>
        <p:txBody>
          <a:bodyPr wrap="none" rtlCol="0">
            <a:spAutoFit/>
          </a:bodyPr>
          <a:lstStyle/>
          <a:p>
            <a:r>
              <a:rPr lang="en-US" sz="2000" dirty="0">
                <a:solidFill>
                  <a:schemeClr val="bg1"/>
                </a:solidFill>
                <a:cs typeface="Open Sans"/>
              </a:rPr>
              <a:t>scaledagile.com/</a:t>
            </a:r>
            <a:r>
              <a:rPr lang="en-US" sz="2000" b="1" dirty="0">
                <a:solidFill>
                  <a:schemeClr val="accent3"/>
                </a:solidFill>
                <a:cs typeface="Open Sans"/>
              </a:rPr>
              <a:t>customer-stories</a:t>
            </a:r>
          </a:p>
        </p:txBody>
      </p:sp>
      <p:sp>
        <p:nvSpPr>
          <p:cNvPr id="39" name="Slide Number Placeholder 1">
            <a:extLst>
              <a:ext uri="{FF2B5EF4-FFF2-40B4-BE49-F238E27FC236}">
                <a16:creationId xmlns:a16="http://schemas.microsoft.com/office/drawing/2014/main" id="{F5C087B8-4CC4-D545-AEF4-44318B7C675B}"/>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solidFill>
                  <a:schemeClr val="bg1"/>
                </a:solidFill>
              </a:rPr>
              <a:pPr/>
              <a:t>22</a:t>
            </a:fld>
            <a:endParaRPr lang="en-US" sz="900" dirty="0">
              <a:solidFill>
                <a:schemeClr val="bg1"/>
              </a:solidFill>
            </a:endParaRPr>
          </a:p>
        </p:txBody>
      </p:sp>
    </p:spTree>
    <p:extLst>
      <p:ext uri="{BB962C8B-B14F-4D97-AF65-F5344CB8AC3E}">
        <p14:creationId xmlns:p14="http://schemas.microsoft.com/office/powerpoint/2010/main" val="3222596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F191-F04E-624F-A69D-27CE76459723}"/>
              </a:ext>
            </a:extLst>
          </p:cNvPr>
          <p:cNvSpPr>
            <a:spLocks noGrp="1"/>
          </p:cNvSpPr>
          <p:nvPr>
            <p:ph type="title"/>
          </p:nvPr>
        </p:nvSpPr>
        <p:spPr/>
        <p:txBody>
          <a:bodyPr/>
          <a:lstStyle/>
          <a:p>
            <a:r>
              <a:rPr lang="en-US" dirty="0"/>
              <a:t>The Seven Core Competencies </a:t>
            </a:r>
            <a:br>
              <a:rPr lang="en-US" dirty="0"/>
            </a:br>
            <a:r>
              <a:rPr lang="en-US" dirty="0"/>
              <a:t>of Business Agility</a:t>
            </a:r>
          </a:p>
        </p:txBody>
      </p:sp>
    </p:spTree>
    <p:extLst>
      <p:ext uri="{BB962C8B-B14F-4D97-AF65-F5344CB8AC3E}">
        <p14:creationId xmlns:p14="http://schemas.microsoft.com/office/powerpoint/2010/main" val="1321263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393191" y="171323"/>
            <a:ext cx="5991577" cy="318549"/>
          </a:xfrm>
          <a:prstGeom prst="rect">
            <a:avLst/>
          </a:prstGeom>
        </p:spPr>
        <p:txBody>
          <a:bodyPr vert="horz" wrap="none" lIns="0" tIns="27432" rIns="0" bIns="0" rtlCol="0" anchor="ctr">
            <a:spAutoFit/>
          </a:bodyPr>
          <a:lstStyle>
            <a:lvl1pPr>
              <a:defRPr sz="2800"/>
            </a:lvl1pPr>
          </a:lstStyle>
          <a:p>
            <a:r>
              <a:rPr sz="2100" dirty="0"/>
              <a:t>The Seven Core Competencies of Business Agility</a:t>
            </a:r>
          </a:p>
        </p:txBody>
      </p:sp>
      <p:pic>
        <p:nvPicPr>
          <p:cNvPr id="7" name="Text Placeholder 3|300|162">
            <a:extLst>
              <a:ext uri="{FF2B5EF4-FFF2-40B4-BE49-F238E27FC236}">
                <a16:creationId xmlns:a16="http://schemas.microsoft.com/office/drawing/2014/main" id="{61F0E583-1429-7545-B06A-7C14253C655A}"/>
              </a:ext>
            </a:extLst>
          </p:cNvPr>
          <p:cNvPicPr>
            <a:picLocks noGrp="1" noChangeAspect="1"/>
          </p:cNvPicPr>
          <p:nvPr>
            <p:ph idx="1"/>
          </p:nvPr>
        </p:nvPicPr>
        <p:blipFill>
          <a:blip r:embed="rId3"/>
          <a:stretch>
            <a:fillRect/>
          </a:stretch>
        </p:blipFill>
        <p:spPr>
          <a:xfrm>
            <a:off x="839049" y="753177"/>
            <a:ext cx="7465902" cy="4031950"/>
          </a:xfrm>
          <a:prstGeom prst="rect">
            <a:avLst/>
          </a:prstGeom>
        </p:spPr>
      </p:pic>
      <p:sp>
        <p:nvSpPr>
          <p:cNvPr id="2" name="Slide Number Placeholder 1">
            <a:extLst>
              <a:ext uri="{FF2B5EF4-FFF2-40B4-BE49-F238E27FC236}">
                <a16:creationId xmlns:a16="http://schemas.microsoft.com/office/drawing/2014/main" id="{2635B42C-DD0D-DE4A-BD9C-F2749C3E7E62}"/>
              </a:ext>
            </a:extLst>
          </p:cNvPr>
          <p:cNvSpPr>
            <a:spLocks noGrp="1"/>
          </p:cNvSpPr>
          <p:nvPr>
            <p:ph type="sldNum" sz="quarter" idx="10"/>
          </p:nvPr>
        </p:nvSpPr>
        <p:spPr/>
        <p:txBody>
          <a:bodyPr/>
          <a:lstStyle/>
          <a:p>
            <a:fld id="{46FDB4EE-536A-4449-BF24-E81C662A4DA7}" type="slidenum">
              <a:rPr lang="en-US" smtClean="0"/>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2|500|281">
            <a:extLst>
              <a:ext uri="{FF2B5EF4-FFF2-40B4-BE49-F238E27FC236}">
                <a16:creationId xmlns:a16="http://schemas.microsoft.com/office/drawing/2014/main" id="{A0D6A1B5-5938-CA49-8344-E5DAC5BDAC0E}"/>
              </a:ext>
            </a:extLst>
          </p:cNvPr>
          <p:cNvPicPr>
            <a:picLocks noChangeAspect="1"/>
          </p:cNvPicPr>
          <p:nvPr/>
        </p:nvPicPr>
        <p:blipFill rotWithShape="1">
          <a:blip r:embed="rId3"/>
          <a:srcRect l="36037"/>
          <a:stretch/>
        </p:blipFill>
        <p:spPr>
          <a:xfrm>
            <a:off x="3295859" y="0"/>
            <a:ext cx="5845855" cy="5143500"/>
          </a:xfrm>
          <a:prstGeom prst="rect">
            <a:avLst/>
          </a:prstGeom>
        </p:spPr>
      </p:pic>
      <p:sp>
        <p:nvSpPr>
          <p:cNvPr id="13" name="Text Placeholder 12">
            <a:extLst>
              <a:ext uri="{FF2B5EF4-FFF2-40B4-BE49-F238E27FC236}">
                <a16:creationId xmlns:a16="http://schemas.microsoft.com/office/drawing/2014/main" id="{5E81BA38-D9F1-2240-BB55-068802D30EA4}"/>
              </a:ext>
            </a:extLst>
          </p:cNvPr>
          <p:cNvSpPr>
            <a:spLocks noGrp="1"/>
          </p:cNvSpPr>
          <p:nvPr>
            <p:ph type="body" sz="quarter" idx="11"/>
          </p:nvPr>
        </p:nvSpPr>
        <p:spPr/>
        <p:txBody>
          <a:bodyPr/>
          <a:lstStyle/>
          <a:p>
            <a:r>
              <a:rPr lang="en-US" sz="1500" dirty="0"/>
              <a:t>An organization’s managers, executives, and other leaders are responsible for the adoption, success, and ongoing improvement of Lean-Agile development and the competencies that lead to Business Agility. Only they have the authority to change and continuously improve the systems that govern how work is performed.</a:t>
            </a:r>
          </a:p>
          <a:p>
            <a:endParaRPr lang="en-US" sz="1500" dirty="0"/>
          </a:p>
        </p:txBody>
      </p:sp>
      <p:sp>
        <p:nvSpPr>
          <p:cNvPr id="12" name="Title 11">
            <a:extLst>
              <a:ext uri="{FF2B5EF4-FFF2-40B4-BE49-F238E27FC236}">
                <a16:creationId xmlns:a16="http://schemas.microsoft.com/office/drawing/2014/main" id="{A167C587-1D69-6648-9E40-15FC7C01CD0D}"/>
              </a:ext>
            </a:extLst>
          </p:cNvPr>
          <p:cNvSpPr>
            <a:spLocks noGrp="1"/>
          </p:cNvSpPr>
          <p:nvPr>
            <p:ph type="ctrTitle"/>
          </p:nvPr>
        </p:nvSpPr>
        <p:spPr/>
        <p:txBody>
          <a:bodyPr/>
          <a:lstStyle/>
          <a:p>
            <a:r>
              <a:rPr lang="en-US" dirty="0"/>
              <a:t>Why Lean-Agile</a:t>
            </a:r>
            <a:br>
              <a:rPr lang="en-US" dirty="0"/>
            </a:br>
            <a:r>
              <a:rPr lang="en-US" dirty="0"/>
              <a:t>Leadership?</a:t>
            </a:r>
          </a:p>
        </p:txBody>
      </p:sp>
    </p:spTree>
    <p:extLst>
      <p:ext uri="{BB962C8B-B14F-4D97-AF65-F5344CB8AC3E}">
        <p14:creationId xmlns:p14="http://schemas.microsoft.com/office/powerpoint/2010/main" val="3293524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47849-D715-9E41-B851-93E9D52344AF}"/>
              </a:ext>
            </a:extLst>
          </p:cNvPr>
          <p:cNvSpPr/>
          <p:nvPr/>
        </p:nvSpPr>
        <p:spPr bwMode="auto">
          <a:xfrm>
            <a:off x="0" y="0"/>
            <a:ext cx="9144000" cy="739035"/>
          </a:xfrm>
          <a:prstGeom prst="rect">
            <a:avLst/>
          </a:prstGeom>
          <a:solidFill>
            <a:srgbClr val="00549D"/>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100" b="1" dirty="0">
                <a:solidFill>
                  <a:schemeClr val="bg1"/>
                </a:solidFill>
              </a:rPr>
              <a:t>Lean-Agile Leadership</a:t>
            </a:r>
          </a:p>
        </p:txBody>
      </p:sp>
      <p:grpSp>
        <p:nvGrpSpPr>
          <p:cNvPr id="9" name="Group 8">
            <a:extLst>
              <a:ext uri="{FF2B5EF4-FFF2-40B4-BE49-F238E27FC236}">
                <a16:creationId xmlns:a16="http://schemas.microsoft.com/office/drawing/2014/main" id="{6E72A04A-B60E-7C46-9E38-4209E68D3CC4}"/>
              </a:ext>
            </a:extLst>
          </p:cNvPr>
          <p:cNvGrpSpPr/>
          <p:nvPr/>
        </p:nvGrpSpPr>
        <p:grpSpPr>
          <a:xfrm>
            <a:off x="265949" y="137786"/>
            <a:ext cx="970768" cy="970768"/>
            <a:chOff x="5348614" y="789140"/>
            <a:chExt cx="1453019" cy="1453019"/>
          </a:xfrm>
        </p:grpSpPr>
        <p:sp>
          <p:nvSpPr>
            <p:cNvPr id="8" name="Oval 7">
              <a:extLst>
                <a:ext uri="{FF2B5EF4-FFF2-40B4-BE49-F238E27FC236}">
                  <a16:creationId xmlns:a16="http://schemas.microsoft.com/office/drawing/2014/main" id="{E079CE2A-32D5-FB41-B51A-D6BCCD3761B6}"/>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7" name="Picture 6">
              <a:extLst>
                <a:ext uri="{FF2B5EF4-FFF2-40B4-BE49-F238E27FC236}">
                  <a16:creationId xmlns:a16="http://schemas.microsoft.com/office/drawing/2014/main" id="{5634F863-89DE-E847-9AB0-026B9DFA41A1}"/>
                </a:ext>
              </a:extLst>
            </p:cNvPr>
            <p:cNvPicPr>
              <a:picLocks noChangeAspect="1"/>
            </p:cNvPicPr>
            <p:nvPr/>
          </p:nvPicPr>
          <p:blipFill>
            <a:blip r:embed="rId3"/>
            <a:stretch>
              <a:fillRect/>
            </a:stretch>
          </p:blipFill>
          <p:spPr>
            <a:xfrm>
              <a:off x="5459086" y="899612"/>
              <a:ext cx="1232074" cy="1232074"/>
            </a:xfrm>
            <a:prstGeom prst="rect">
              <a:avLst/>
            </a:prstGeom>
            <a:ln w="31750">
              <a:noFill/>
            </a:ln>
          </p:spPr>
        </p:pic>
      </p:grpSp>
      <p:sp>
        <p:nvSpPr>
          <p:cNvPr id="12" name="Rectangle 11">
            <a:extLst>
              <a:ext uri="{FF2B5EF4-FFF2-40B4-BE49-F238E27FC236}">
                <a16:creationId xmlns:a16="http://schemas.microsoft.com/office/drawing/2014/main" id="{DFBCF248-3D95-A44F-BAF2-BEAD18CC0555}"/>
              </a:ext>
            </a:extLst>
          </p:cNvPr>
          <p:cNvSpPr/>
          <p:nvPr/>
        </p:nvSpPr>
        <p:spPr>
          <a:xfrm>
            <a:off x="521208" y="1490472"/>
            <a:ext cx="2517912" cy="3136884"/>
          </a:xfrm>
          <a:prstGeom prst="rect">
            <a:avLst/>
          </a:prstGeom>
          <a:noFill/>
        </p:spPr>
        <p:txBody>
          <a:bodyPr wrap="square" rtlCol="0">
            <a:spAutoFit/>
          </a:bodyPr>
          <a:lstStyle/>
          <a:p>
            <a:pPr>
              <a:lnSpc>
                <a:spcPts val="2360"/>
              </a:lnSpc>
              <a:spcBef>
                <a:spcPts val="300"/>
              </a:spcBef>
              <a:spcAft>
                <a:spcPts val="600"/>
              </a:spcAft>
            </a:pPr>
            <a:r>
              <a:rPr lang="en-US" sz="1500" dirty="0"/>
              <a:t>The Lean-Agile Leadership competency describes how Lean-Agile Leaders drive and sustain organizational change and operational excellence by empowering individuals and teams to reach their highest potential.</a:t>
            </a:r>
            <a:br>
              <a:rPr lang="en-US" sz="1500" dirty="0"/>
            </a:br>
            <a:endParaRPr lang="en-US" sz="1500" dirty="0"/>
          </a:p>
        </p:txBody>
      </p:sp>
      <p:pic>
        <p:nvPicPr>
          <p:cNvPr id="10" name="Content Placeholder 5|300|215">
            <a:extLst>
              <a:ext uri="{FF2B5EF4-FFF2-40B4-BE49-F238E27FC236}">
                <a16:creationId xmlns:a16="http://schemas.microsoft.com/office/drawing/2014/main" id="{C42CA17C-3C8C-A445-8730-BD0022B965FE}"/>
              </a:ext>
            </a:extLst>
          </p:cNvPr>
          <p:cNvPicPr>
            <a:picLocks noChangeAspect="1"/>
          </p:cNvPicPr>
          <p:nvPr/>
        </p:nvPicPr>
        <p:blipFill>
          <a:blip r:embed="rId4"/>
          <a:stretch>
            <a:fillRect/>
          </a:stretch>
        </p:blipFill>
        <p:spPr>
          <a:xfrm>
            <a:off x="3416962" y="910485"/>
            <a:ext cx="5368900" cy="3854067"/>
          </a:xfrm>
          <a:prstGeom prst="rect">
            <a:avLst/>
          </a:prstGeom>
        </p:spPr>
      </p:pic>
      <p:sp>
        <p:nvSpPr>
          <p:cNvPr id="11" name="Slide Number Placeholder 1">
            <a:extLst>
              <a:ext uri="{FF2B5EF4-FFF2-40B4-BE49-F238E27FC236}">
                <a16:creationId xmlns:a16="http://schemas.microsoft.com/office/drawing/2014/main" id="{D1D48BC2-7B91-FE49-9E24-60286F290811}"/>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pPr/>
              <a:t>26</a:t>
            </a:fld>
            <a:endParaRPr lang="en-US" sz="900" dirty="0"/>
          </a:p>
        </p:txBody>
      </p:sp>
    </p:spTree>
    <p:extLst>
      <p:ext uri="{BB962C8B-B14F-4D97-AF65-F5344CB8AC3E}">
        <p14:creationId xmlns:p14="http://schemas.microsoft.com/office/powerpoint/2010/main" val="3474453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500|281">
            <a:extLst>
              <a:ext uri="{FF2B5EF4-FFF2-40B4-BE49-F238E27FC236}">
                <a16:creationId xmlns:a16="http://schemas.microsoft.com/office/drawing/2014/main" id="{987D64BD-6CA2-EB41-84C8-6295E5BBB9F2}"/>
              </a:ext>
            </a:extLst>
          </p:cNvPr>
          <p:cNvPicPr>
            <a:picLocks noChangeAspect="1"/>
          </p:cNvPicPr>
          <p:nvPr/>
        </p:nvPicPr>
        <p:blipFill rotWithShape="1">
          <a:blip r:embed="rId3"/>
          <a:srcRect l="35967"/>
          <a:stretch/>
        </p:blipFill>
        <p:spPr>
          <a:xfrm>
            <a:off x="3289516" y="0"/>
            <a:ext cx="5852198" cy="5143500"/>
          </a:xfrm>
          <a:prstGeom prst="rect">
            <a:avLst/>
          </a:prstGeom>
        </p:spPr>
      </p:pic>
      <p:sp>
        <p:nvSpPr>
          <p:cNvPr id="8" name="Text Placeholder 7">
            <a:extLst>
              <a:ext uri="{FF2B5EF4-FFF2-40B4-BE49-F238E27FC236}">
                <a16:creationId xmlns:a16="http://schemas.microsoft.com/office/drawing/2014/main" id="{73B5C8C6-1DA5-BA44-AE27-D0379C0E35EC}"/>
              </a:ext>
            </a:extLst>
          </p:cNvPr>
          <p:cNvSpPr>
            <a:spLocks noGrp="1"/>
          </p:cNvSpPr>
          <p:nvPr>
            <p:ph type="body" sz="quarter" idx="11"/>
          </p:nvPr>
        </p:nvSpPr>
        <p:spPr/>
        <p:txBody>
          <a:bodyPr/>
          <a:lstStyle/>
          <a:p>
            <a:r>
              <a:rPr lang="en-US" sz="1575" dirty="0"/>
              <a:t>Agile Teams and teams of Agile Teams create and support the business Solutions that deliver value to the Enterprise’s Customers. Consequently, an organization’s ability to thrive in the digital age is entirely dependent on the ability of its teams to deliver Solutions that reliably meet a Customer’s needs.</a:t>
            </a:r>
          </a:p>
        </p:txBody>
      </p:sp>
      <p:sp>
        <p:nvSpPr>
          <p:cNvPr id="7" name="Title 6">
            <a:extLst>
              <a:ext uri="{FF2B5EF4-FFF2-40B4-BE49-F238E27FC236}">
                <a16:creationId xmlns:a16="http://schemas.microsoft.com/office/drawing/2014/main" id="{4BDA1638-9B6F-D24F-95EB-F2474BDF9D56}"/>
              </a:ext>
            </a:extLst>
          </p:cNvPr>
          <p:cNvSpPr>
            <a:spLocks noGrp="1"/>
          </p:cNvSpPr>
          <p:nvPr>
            <p:ph type="ctrTitle"/>
          </p:nvPr>
        </p:nvSpPr>
        <p:spPr/>
        <p:txBody>
          <a:bodyPr/>
          <a:lstStyle/>
          <a:p>
            <a:r>
              <a:rPr lang="en-US" dirty="0"/>
              <a:t>Why Team and</a:t>
            </a:r>
            <a:br>
              <a:rPr lang="en-US" dirty="0"/>
            </a:br>
            <a:r>
              <a:rPr lang="en-US" dirty="0"/>
              <a:t>Technical Agility</a:t>
            </a:r>
          </a:p>
        </p:txBody>
      </p:sp>
    </p:spTree>
    <p:extLst>
      <p:ext uri="{BB962C8B-B14F-4D97-AF65-F5344CB8AC3E}">
        <p14:creationId xmlns:p14="http://schemas.microsoft.com/office/powerpoint/2010/main" val="764791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996AC8-813B-A54F-8406-78E8E769A632}"/>
              </a:ext>
            </a:extLst>
          </p:cNvPr>
          <p:cNvPicPr>
            <a:picLocks noChangeAspect="1"/>
          </p:cNvPicPr>
          <p:nvPr/>
        </p:nvPicPr>
        <p:blipFill>
          <a:blip r:embed="rId3"/>
          <a:stretch>
            <a:fillRect/>
          </a:stretch>
        </p:blipFill>
        <p:spPr>
          <a:xfrm>
            <a:off x="6218622" y="3544431"/>
            <a:ext cx="2400300" cy="927100"/>
          </a:xfrm>
          <a:prstGeom prst="rect">
            <a:avLst/>
          </a:prstGeom>
        </p:spPr>
      </p:pic>
      <p:sp>
        <p:nvSpPr>
          <p:cNvPr id="6" name="TextBox 5">
            <a:extLst>
              <a:ext uri="{FF2B5EF4-FFF2-40B4-BE49-F238E27FC236}">
                <a16:creationId xmlns:a16="http://schemas.microsoft.com/office/drawing/2014/main" id="{1463364B-8E1C-8947-BEE8-CEB6684BD211}"/>
              </a:ext>
            </a:extLst>
          </p:cNvPr>
          <p:cNvSpPr txBox="1"/>
          <p:nvPr/>
        </p:nvSpPr>
        <p:spPr>
          <a:xfrm>
            <a:off x="3023313" y="3838704"/>
            <a:ext cx="184731" cy="338554"/>
          </a:xfrm>
          <a:prstGeom prst="rect">
            <a:avLst/>
          </a:prstGeom>
          <a:solidFill>
            <a:schemeClr val="bg1"/>
          </a:solidFill>
        </p:spPr>
        <p:txBody>
          <a:bodyPr wrap="none" rtlCol="0">
            <a:spAutoFit/>
          </a:bodyPr>
          <a:lstStyle/>
          <a:p>
            <a:pPr algn="l"/>
            <a:endParaRPr lang="en-US" sz="1600"/>
          </a:p>
        </p:txBody>
      </p:sp>
      <p:sp>
        <p:nvSpPr>
          <p:cNvPr id="12" name="Rectangle 11">
            <a:extLst>
              <a:ext uri="{FF2B5EF4-FFF2-40B4-BE49-F238E27FC236}">
                <a16:creationId xmlns:a16="http://schemas.microsoft.com/office/drawing/2014/main" id="{CA8AFE32-C94F-6242-8875-402D0D4213C9}"/>
              </a:ext>
            </a:extLst>
          </p:cNvPr>
          <p:cNvSpPr/>
          <p:nvPr/>
        </p:nvSpPr>
        <p:spPr bwMode="auto">
          <a:xfrm>
            <a:off x="0" y="0"/>
            <a:ext cx="9144000" cy="739035"/>
          </a:xfrm>
          <a:prstGeom prst="rect">
            <a:avLst/>
          </a:prstGeom>
          <a:solidFill>
            <a:srgbClr val="00549D"/>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100" b="1" dirty="0">
                <a:solidFill>
                  <a:schemeClr val="bg1"/>
                </a:solidFill>
              </a:rPr>
              <a:t>Team and Technical Agility</a:t>
            </a:r>
          </a:p>
        </p:txBody>
      </p:sp>
      <p:grpSp>
        <p:nvGrpSpPr>
          <p:cNvPr id="2" name="Group 1">
            <a:extLst>
              <a:ext uri="{FF2B5EF4-FFF2-40B4-BE49-F238E27FC236}">
                <a16:creationId xmlns:a16="http://schemas.microsoft.com/office/drawing/2014/main" id="{EF8E1652-C808-9E45-AFAA-65000C393363}"/>
              </a:ext>
            </a:extLst>
          </p:cNvPr>
          <p:cNvGrpSpPr/>
          <p:nvPr/>
        </p:nvGrpSpPr>
        <p:grpSpPr>
          <a:xfrm>
            <a:off x="265949" y="137786"/>
            <a:ext cx="970768" cy="970768"/>
            <a:chOff x="265949" y="137786"/>
            <a:chExt cx="970768" cy="970768"/>
          </a:xfrm>
        </p:grpSpPr>
        <p:sp>
          <p:nvSpPr>
            <p:cNvPr id="14" name="Oval 13">
              <a:extLst>
                <a:ext uri="{FF2B5EF4-FFF2-40B4-BE49-F238E27FC236}">
                  <a16:creationId xmlns:a16="http://schemas.microsoft.com/office/drawing/2014/main" id="{9A4E18F3-2B7D-6443-B172-1EB2B7626B95}"/>
                </a:ext>
              </a:extLst>
            </p:cNvPr>
            <p:cNvSpPr/>
            <p:nvPr/>
          </p:nvSpPr>
          <p:spPr bwMode="auto">
            <a:xfrm>
              <a:off x="265949" y="137786"/>
              <a:ext cx="970768" cy="970768"/>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a:p>
          </p:txBody>
        </p:sp>
        <p:pic>
          <p:nvPicPr>
            <p:cNvPr id="15" name="Picture 14">
              <a:extLst>
                <a:ext uri="{FF2B5EF4-FFF2-40B4-BE49-F238E27FC236}">
                  <a16:creationId xmlns:a16="http://schemas.microsoft.com/office/drawing/2014/main" id="{23B5A018-5096-E74B-BC7E-7559D9D9DB0B}"/>
                </a:ext>
              </a:extLst>
            </p:cNvPr>
            <p:cNvPicPr>
              <a:picLocks noChangeAspect="1"/>
            </p:cNvPicPr>
            <p:nvPr/>
          </p:nvPicPr>
          <p:blipFill>
            <a:blip r:embed="rId4"/>
            <a:stretch>
              <a:fillRect/>
            </a:stretch>
          </p:blipFill>
          <p:spPr>
            <a:xfrm>
              <a:off x="342805" y="214642"/>
              <a:ext cx="817056" cy="817056"/>
            </a:xfrm>
            <a:prstGeom prst="rect">
              <a:avLst/>
            </a:prstGeom>
            <a:ln w="31750">
              <a:noFill/>
            </a:ln>
          </p:spPr>
        </p:pic>
      </p:grpSp>
      <p:pic>
        <p:nvPicPr>
          <p:cNvPr id="13" name="Picture 12">
            <a:extLst>
              <a:ext uri="{FF2B5EF4-FFF2-40B4-BE49-F238E27FC236}">
                <a16:creationId xmlns:a16="http://schemas.microsoft.com/office/drawing/2014/main" id="{84789289-6B96-6042-A6FD-F3D38D8EFF7E}"/>
              </a:ext>
            </a:extLst>
          </p:cNvPr>
          <p:cNvPicPr>
            <a:picLocks noChangeAspect="1"/>
          </p:cNvPicPr>
          <p:nvPr/>
        </p:nvPicPr>
        <p:blipFill>
          <a:blip r:embed="rId5"/>
          <a:stretch>
            <a:fillRect/>
          </a:stretch>
        </p:blipFill>
        <p:spPr>
          <a:xfrm>
            <a:off x="4100696" y="906104"/>
            <a:ext cx="4518226" cy="3912784"/>
          </a:xfrm>
          <a:prstGeom prst="rect">
            <a:avLst/>
          </a:prstGeom>
        </p:spPr>
      </p:pic>
      <p:sp>
        <p:nvSpPr>
          <p:cNvPr id="10" name="TextBox 9">
            <a:extLst>
              <a:ext uri="{FF2B5EF4-FFF2-40B4-BE49-F238E27FC236}">
                <a16:creationId xmlns:a16="http://schemas.microsoft.com/office/drawing/2014/main" id="{4DCF580A-CD9B-BC40-8513-94EB2B8E0359}"/>
              </a:ext>
            </a:extLst>
          </p:cNvPr>
          <p:cNvSpPr txBox="1"/>
          <p:nvPr/>
        </p:nvSpPr>
        <p:spPr>
          <a:xfrm>
            <a:off x="525374" y="1486650"/>
            <a:ext cx="2996845" cy="2521331"/>
          </a:xfrm>
          <a:prstGeom prst="rect">
            <a:avLst/>
          </a:prstGeom>
          <a:noFill/>
        </p:spPr>
        <p:txBody>
          <a:bodyPr wrap="square" rtlCol="0">
            <a:spAutoFit/>
          </a:bodyPr>
          <a:lstStyle>
            <a:defPPr>
              <a:defRPr lang="en-US"/>
            </a:defPPr>
            <a:lvl1pPr>
              <a:lnSpc>
                <a:spcPts val="2360"/>
              </a:lnSpc>
              <a:spcBef>
                <a:spcPts val="300"/>
              </a:spcBef>
              <a:spcAft>
                <a:spcPts val="600"/>
              </a:spcAft>
              <a:defRPr sz="1500"/>
            </a:lvl1pPr>
          </a:lstStyle>
          <a:p>
            <a:r>
              <a:rPr lang="en-US" dirty="0"/>
              <a:t>The Team and Technical Agility competency describes the critical skills and Lean-Agile principles and practices that high-performing Agile teams and Teams of Agile teams use to create high-quality solutions for their customers.</a:t>
            </a:r>
          </a:p>
        </p:txBody>
      </p:sp>
      <p:sp>
        <p:nvSpPr>
          <p:cNvPr id="11" name="Slide Number Placeholder 1">
            <a:extLst>
              <a:ext uri="{FF2B5EF4-FFF2-40B4-BE49-F238E27FC236}">
                <a16:creationId xmlns:a16="http://schemas.microsoft.com/office/drawing/2014/main" id="{A84A5315-E301-8747-955C-CC311F2E95C9}"/>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pPr/>
              <a:t>28</a:t>
            </a:fld>
            <a:endParaRPr lang="en-US" sz="900" dirty="0"/>
          </a:p>
        </p:txBody>
      </p:sp>
    </p:spTree>
    <p:extLst>
      <p:ext uri="{BB962C8B-B14F-4D97-AF65-F5344CB8AC3E}">
        <p14:creationId xmlns:p14="http://schemas.microsoft.com/office/powerpoint/2010/main" val="3388416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500|281">
            <a:extLst>
              <a:ext uri="{FF2B5EF4-FFF2-40B4-BE49-F238E27FC236}">
                <a16:creationId xmlns:a16="http://schemas.microsoft.com/office/drawing/2014/main" id="{A878B712-DD3D-F049-954E-C2031C5453E6}"/>
              </a:ext>
            </a:extLst>
          </p:cNvPr>
          <p:cNvPicPr>
            <a:picLocks noChangeAspect="1"/>
          </p:cNvPicPr>
          <p:nvPr/>
        </p:nvPicPr>
        <p:blipFill rotWithShape="1">
          <a:blip r:embed="rId3"/>
          <a:srcRect l="36037"/>
          <a:stretch/>
        </p:blipFill>
        <p:spPr>
          <a:xfrm>
            <a:off x="3295859" y="0"/>
            <a:ext cx="5845855" cy="5143500"/>
          </a:xfrm>
          <a:prstGeom prst="rect">
            <a:avLst/>
          </a:prstGeom>
        </p:spPr>
      </p:pic>
      <p:sp>
        <p:nvSpPr>
          <p:cNvPr id="8" name="Text Placeholder 7">
            <a:extLst>
              <a:ext uri="{FF2B5EF4-FFF2-40B4-BE49-F238E27FC236}">
                <a16:creationId xmlns:a16="http://schemas.microsoft.com/office/drawing/2014/main" id="{58FA3E8D-7CDC-5742-814E-6A411E103842}"/>
              </a:ext>
            </a:extLst>
          </p:cNvPr>
          <p:cNvSpPr>
            <a:spLocks noGrp="1"/>
          </p:cNvSpPr>
          <p:nvPr>
            <p:ph type="body" sz="quarter" idx="11"/>
          </p:nvPr>
        </p:nvSpPr>
        <p:spPr>
          <a:xfrm>
            <a:off x="393868" y="1417617"/>
            <a:ext cx="2679211" cy="3229337"/>
          </a:xfrm>
        </p:spPr>
        <p:txBody>
          <a:bodyPr/>
          <a:lstStyle/>
          <a:p>
            <a:r>
              <a:rPr lang="en-US" dirty="0"/>
              <a:t>In order to achieve Business Agility, Enterprises must rapidly increase their ability to deliver innovative products and services. To be sure that the Enterprise is creating the right Solutions for the right Customers at the right time, they must balance their execution focus with a Customer focus.</a:t>
            </a:r>
          </a:p>
          <a:p>
            <a:endParaRPr lang="en-US" dirty="0"/>
          </a:p>
        </p:txBody>
      </p:sp>
      <p:sp>
        <p:nvSpPr>
          <p:cNvPr id="7" name="Title 6">
            <a:extLst>
              <a:ext uri="{FF2B5EF4-FFF2-40B4-BE49-F238E27FC236}">
                <a16:creationId xmlns:a16="http://schemas.microsoft.com/office/drawing/2014/main" id="{32E02B61-8135-0740-AD99-75366FBD0DFE}"/>
              </a:ext>
            </a:extLst>
          </p:cNvPr>
          <p:cNvSpPr>
            <a:spLocks noGrp="1"/>
          </p:cNvSpPr>
          <p:nvPr>
            <p:ph type="ctrTitle"/>
          </p:nvPr>
        </p:nvSpPr>
        <p:spPr>
          <a:xfrm>
            <a:off x="471844" y="-134838"/>
            <a:ext cx="2824015" cy="1430920"/>
          </a:xfrm>
        </p:spPr>
        <p:txBody>
          <a:bodyPr/>
          <a:lstStyle/>
          <a:p>
            <a:r>
              <a:rPr lang="en-US" dirty="0"/>
              <a:t>Why Agile </a:t>
            </a:r>
            <a:br>
              <a:rPr lang="en-US" dirty="0"/>
            </a:br>
            <a:r>
              <a:rPr lang="en-US" dirty="0"/>
              <a:t>Product Delivery?</a:t>
            </a:r>
          </a:p>
        </p:txBody>
      </p:sp>
      <p:sp>
        <p:nvSpPr>
          <p:cNvPr id="5" name="Slide Number Placeholder 1">
            <a:extLst>
              <a:ext uri="{FF2B5EF4-FFF2-40B4-BE49-F238E27FC236}">
                <a16:creationId xmlns:a16="http://schemas.microsoft.com/office/drawing/2014/main" id="{732B978D-C196-CF40-B1D4-9F015836BC40}"/>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pPr/>
              <a:t>29</a:t>
            </a:fld>
            <a:endParaRPr lang="en-US" sz="900" dirty="0"/>
          </a:p>
        </p:txBody>
      </p:sp>
    </p:spTree>
    <p:extLst>
      <p:ext uri="{BB962C8B-B14F-4D97-AF65-F5344CB8AC3E}">
        <p14:creationId xmlns:p14="http://schemas.microsoft.com/office/powerpoint/2010/main" val="3505339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952F-FD8C-A54D-B11A-04FE11B4FB94}"/>
              </a:ext>
            </a:extLst>
          </p:cNvPr>
          <p:cNvSpPr>
            <a:spLocks noGrp="1"/>
          </p:cNvSpPr>
          <p:nvPr>
            <p:ph type="title"/>
          </p:nvPr>
        </p:nvSpPr>
        <p:spPr>
          <a:xfrm>
            <a:off x="393191" y="1"/>
            <a:ext cx="8370483" cy="661196"/>
          </a:xfrm>
        </p:spPr>
        <p:txBody>
          <a:bodyPr/>
          <a:lstStyle/>
          <a:p>
            <a:r>
              <a:rPr lang="en-US" dirty="0"/>
              <a:t>Five technological revolutions</a:t>
            </a:r>
          </a:p>
        </p:txBody>
      </p:sp>
      <p:grpSp>
        <p:nvGrpSpPr>
          <p:cNvPr id="56" name="Group 55">
            <a:extLst>
              <a:ext uri="{FF2B5EF4-FFF2-40B4-BE49-F238E27FC236}">
                <a16:creationId xmlns:a16="http://schemas.microsoft.com/office/drawing/2014/main" id="{2674ADAB-D778-914C-9707-06687D4D6DE9}"/>
              </a:ext>
            </a:extLst>
          </p:cNvPr>
          <p:cNvGrpSpPr/>
          <p:nvPr/>
        </p:nvGrpSpPr>
        <p:grpSpPr>
          <a:xfrm>
            <a:off x="548431" y="1875874"/>
            <a:ext cx="6816197" cy="646826"/>
            <a:chOff x="548430" y="1875872"/>
            <a:chExt cx="6816197" cy="646826"/>
          </a:xfrm>
        </p:grpSpPr>
        <p:sp>
          <p:nvSpPr>
            <p:cNvPr id="5" name="Rectangle 4">
              <a:extLst>
                <a:ext uri="{FF2B5EF4-FFF2-40B4-BE49-F238E27FC236}">
                  <a16:creationId xmlns:a16="http://schemas.microsoft.com/office/drawing/2014/main" id="{4F249325-1493-4646-8898-D6425731CF1E}"/>
                </a:ext>
              </a:extLst>
            </p:cNvPr>
            <p:cNvSpPr/>
            <p:nvPr/>
          </p:nvSpPr>
          <p:spPr bwMode="auto">
            <a:xfrm>
              <a:off x="1919416" y="2096007"/>
              <a:ext cx="5445211" cy="395416"/>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11" name="TextBox 10">
              <a:extLst>
                <a:ext uri="{FF2B5EF4-FFF2-40B4-BE49-F238E27FC236}">
                  <a16:creationId xmlns:a16="http://schemas.microsoft.com/office/drawing/2014/main" id="{1D6401B9-C736-694A-B7C6-DF2C5A654A20}"/>
                </a:ext>
              </a:extLst>
            </p:cNvPr>
            <p:cNvSpPr txBox="1"/>
            <p:nvPr/>
          </p:nvSpPr>
          <p:spPr>
            <a:xfrm>
              <a:off x="2635217" y="2164329"/>
              <a:ext cx="1364477" cy="246221"/>
            </a:xfrm>
            <a:prstGeom prst="rect">
              <a:avLst/>
            </a:prstGeom>
            <a:noFill/>
          </p:spPr>
          <p:txBody>
            <a:bodyPr wrap="none" rtlCol="0">
              <a:spAutoFit/>
            </a:bodyPr>
            <a:lstStyle/>
            <a:p>
              <a:pPr algn="ctr" defTabSz="914378" fontAlgn="base">
                <a:spcBef>
                  <a:spcPct val="0"/>
                </a:spcBef>
                <a:spcAft>
                  <a:spcPct val="0"/>
                </a:spcAft>
              </a:pPr>
              <a:r>
                <a:rPr lang="en-US" sz="1000" b="1" dirty="0">
                  <a:solidFill>
                    <a:srgbClr val="FFFFFF"/>
                  </a:solidFill>
                  <a:latin typeface="Arial" charset="0"/>
                  <a:ea typeface="ＭＳ Ｐゴシック" charset="0"/>
                </a:rPr>
                <a:t>Railway Mania (UK)</a:t>
              </a:r>
            </a:p>
          </p:txBody>
        </p:sp>
        <p:sp>
          <p:nvSpPr>
            <p:cNvPr id="12" name="TextBox 11">
              <a:extLst>
                <a:ext uri="{FF2B5EF4-FFF2-40B4-BE49-F238E27FC236}">
                  <a16:creationId xmlns:a16="http://schemas.microsoft.com/office/drawing/2014/main" id="{C4BE4822-C274-0A4B-949B-69C90A8087BD}"/>
                </a:ext>
              </a:extLst>
            </p:cNvPr>
            <p:cNvSpPr txBox="1"/>
            <p:nvPr/>
          </p:nvSpPr>
          <p:spPr>
            <a:xfrm>
              <a:off x="5240428" y="2164329"/>
              <a:ext cx="1393331" cy="246221"/>
            </a:xfrm>
            <a:prstGeom prst="rect">
              <a:avLst/>
            </a:prstGeom>
            <a:noFill/>
          </p:spPr>
          <p:txBody>
            <a:bodyPr wrap="none" rtlCol="0">
              <a:spAutoFit/>
            </a:bodyPr>
            <a:lstStyle/>
            <a:p>
              <a:pPr algn="ctr" defTabSz="914378" fontAlgn="base">
                <a:spcBef>
                  <a:spcPct val="0"/>
                </a:spcBef>
                <a:spcAft>
                  <a:spcPct val="0"/>
                </a:spcAft>
              </a:pPr>
              <a:r>
                <a:rPr lang="en-US" sz="1000" b="1" dirty="0">
                  <a:solidFill>
                    <a:srgbClr val="FFFFFF"/>
                  </a:solidFill>
                  <a:latin typeface="Arial" charset="0"/>
                  <a:ea typeface="ＭＳ Ｐゴシック" charset="0"/>
                </a:rPr>
                <a:t>The Victorian Boom</a:t>
              </a:r>
            </a:p>
          </p:txBody>
        </p:sp>
        <p:sp>
          <p:nvSpPr>
            <p:cNvPr id="21" name="TextBox 20">
              <a:extLst>
                <a:ext uri="{FF2B5EF4-FFF2-40B4-BE49-F238E27FC236}">
                  <a16:creationId xmlns:a16="http://schemas.microsoft.com/office/drawing/2014/main" id="{9A5C8ECE-B1D0-EC47-942B-40481EFF7228}"/>
                </a:ext>
              </a:extLst>
            </p:cNvPr>
            <p:cNvSpPr txBox="1"/>
            <p:nvPr/>
          </p:nvSpPr>
          <p:spPr>
            <a:xfrm>
              <a:off x="548430" y="2049623"/>
              <a:ext cx="1280186" cy="461665"/>
            </a:xfrm>
            <a:prstGeom prst="rect">
              <a:avLst/>
            </a:prstGeom>
            <a:noFill/>
          </p:spPr>
          <p:txBody>
            <a:bodyPr wrap="square" rtlCol="0">
              <a:spAutoFit/>
            </a:bodyPr>
            <a:lstStyle/>
            <a:p>
              <a:pPr algn="r" defTabSz="914378" fontAlgn="base">
                <a:spcBef>
                  <a:spcPct val="0"/>
                </a:spcBef>
                <a:spcAft>
                  <a:spcPct val="0"/>
                </a:spcAft>
              </a:pPr>
              <a:r>
                <a:rPr lang="en-US" sz="1200" b="1" dirty="0">
                  <a:solidFill>
                    <a:srgbClr val="565656"/>
                  </a:solidFill>
                  <a:latin typeface="Arial" charset="0"/>
                  <a:ea typeface="ＭＳ Ｐゴシック" charset="0"/>
                </a:rPr>
                <a:t>Age of Steam &amp; Railways</a:t>
              </a:r>
            </a:p>
          </p:txBody>
        </p:sp>
        <p:sp>
          <p:nvSpPr>
            <p:cNvPr id="24" name="TextBox 23">
              <a:extLst>
                <a:ext uri="{FF2B5EF4-FFF2-40B4-BE49-F238E27FC236}">
                  <a16:creationId xmlns:a16="http://schemas.microsoft.com/office/drawing/2014/main" id="{378A647C-1F72-9246-83FD-3D03BA879526}"/>
                </a:ext>
              </a:extLst>
            </p:cNvPr>
            <p:cNvSpPr txBox="1"/>
            <p:nvPr/>
          </p:nvSpPr>
          <p:spPr>
            <a:xfrm>
              <a:off x="1814932" y="1897817"/>
              <a:ext cx="415498" cy="215444"/>
            </a:xfrm>
            <a:prstGeom prst="rect">
              <a:avLst/>
            </a:prstGeom>
            <a:noFill/>
          </p:spPr>
          <p:txBody>
            <a:bodyPr wrap="none" rtlCol="0">
              <a:spAutoFit/>
            </a:bodyPr>
            <a:lstStyle/>
            <a:p>
              <a:pPr defTabSz="914378" fontAlgn="base">
                <a:spcBef>
                  <a:spcPct val="0"/>
                </a:spcBef>
                <a:spcAft>
                  <a:spcPct val="0"/>
                </a:spcAft>
              </a:pPr>
              <a:r>
                <a:rPr lang="en-US" sz="800" b="1" dirty="0">
                  <a:solidFill>
                    <a:srgbClr val="565656"/>
                  </a:solidFill>
                  <a:latin typeface="Arial" charset="0"/>
                  <a:ea typeface="ＭＳ Ｐゴシック" charset="0"/>
                </a:rPr>
                <a:t>1829</a:t>
              </a:r>
            </a:p>
          </p:txBody>
        </p:sp>
        <p:sp>
          <p:nvSpPr>
            <p:cNvPr id="29" name="TextBox 28">
              <a:extLst>
                <a:ext uri="{FF2B5EF4-FFF2-40B4-BE49-F238E27FC236}">
                  <a16:creationId xmlns:a16="http://schemas.microsoft.com/office/drawing/2014/main" id="{B679D05C-DA11-0D49-9132-ADC209D35F4C}"/>
                </a:ext>
              </a:extLst>
            </p:cNvPr>
            <p:cNvSpPr txBox="1"/>
            <p:nvPr/>
          </p:nvSpPr>
          <p:spPr>
            <a:xfrm>
              <a:off x="4314930" y="1875872"/>
              <a:ext cx="679994" cy="215444"/>
            </a:xfrm>
            <a:prstGeom prst="rect">
              <a:avLst/>
            </a:prstGeom>
            <a:noFill/>
          </p:spPr>
          <p:txBody>
            <a:bodyPr wrap="none" rtlCol="0">
              <a:spAutoFit/>
            </a:bodyPr>
            <a:lstStyle/>
            <a:p>
              <a:pPr algn="ctr" defTabSz="914378" fontAlgn="base">
                <a:spcBef>
                  <a:spcPct val="0"/>
                </a:spcBef>
                <a:spcAft>
                  <a:spcPct val="0"/>
                </a:spcAft>
              </a:pPr>
              <a:r>
                <a:rPr lang="en-US" sz="800" b="1" dirty="0">
                  <a:solidFill>
                    <a:srgbClr val="565656"/>
                  </a:solidFill>
                  <a:latin typeface="Arial" charset="0"/>
                  <a:ea typeface="ＭＳ Ｐゴシック" charset="0"/>
                </a:rPr>
                <a:t>1848-1850</a:t>
              </a:r>
            </a:p>
          </p:txBody>
        </p:sp>
        <p:sp>
          <p:nvSpPr>
            <p:cNvPr id="37" name="Rectangle 36">
              <a:extLst>
                <a:ext uri="{FF2B5EF4-FFF2-40B4-BE49-F238E27FC236}">
                  <a16:creationId xmlns:a16="http://schemas.microsoft.com/office/drawing/2014/main" id="{9766ABE1-A74A-394C-89BE-DC15384BB1C0}"/>
                </a:ext>
              </a:extLst>
            </p:cNvPr>
            <p:cNvSpPr/>
            <p:nvPr/>
          </p:nvSpPr>
          <p:spPr bwMode="auto">
            <a:xfrm>
              <a:off x="4572000" y="2085802"/>
              <a:ext cx="99604" cy="436896"/>
            </a:xfrm>
            <a:prstGeom prst="rect">
              <a:avLst/>
            </a:prstGeom>
            <a:noFill/>
            <a:ln w="28575" cap="flat" cmpd="sng" algn="ctr">
              <a:solidFill>
                <a:schemeClr val="tx1"/>
              </a:solidFill>
              <a:prstDash val="sys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grpSp>
      <p:grpSp>
        <p:nvGrpSpPr>
          <p:cNvPr id="60" name="Group 59">
            <a:extLst>
              <a:ext uri="{FF2B5EF4-FFF2-40B4-BE49-F238E27FC236}">
                <a16:creationId xmlns:a16="http://schemas.microsoft.com/office/drawing/2014/main" id="{7F05C64F-11D4-6348-A530-AC7053E22294}"/>
              </a:ext>
            </a:extLst>
          </p:cNvPr>
          <p:cNvGrpSpPr/>
          <p:nvPr/>
        </p:nvGrpSpPr>
        <p:grpSpPr>
          <a:xfrm>
            <a:off x="232286" y="3844717"/>
            <a:ext cx="7132341" cy="634163"/>
            <a:chOff x="232286" y="3844715"/>
            <a:chExt cx="7132341" cy="634162"/>
          </a:xfrm>
        </p:grpSpPr>
        <p:sp>
          <p:nvSpPr>
            <p:cNvPr id="8" name="Rectangle 7">
              <a:extLst>
                <a:ext uri="{FF2B5EF4-FFF2-40B4-BE49-F238E27FC236}">
                  <a16:creationId xmlns:a16="http://schemas.microsoft.com/office/drawing/2014/main" id="{0E35F126-8342-5044-B2C6-CCA000FF8BB4}"/>
                </a:ext>
              </a:extLst>
            </p:cNvPr>
            <p:cNvSpPr/>
            <p:nvPr/>
          </p:nvSpPr>
          <p:spPr bwMode="auto">
            <a:xfrm>
              <a:off x="1919416" y="4061441"/>
              <a:ext cx="5445211" cy="395416"/>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46" name="Rectangle 45">
              <a:extLst>
                <a:ext uri="{FF2B5EF4-FFF2-40B4-BE49-F238E27FC236}">
                  <a16:creationId xmlns:a16="http://schemas.microsoft.com/office/drawing/2014/main" id="{EC2F9E35-8DD6-1144-ABAB-0D133B05E67F}"/>
                </a:ext>
              </a:extLst>
            </p:cNvPr>
            <p:cNvSpPr/>
            <p:nvPr/>
          </p:nvSpPr>
          <p:spPr bwMode="auto">
            <a:xfrm>
              <a:off x="4968394" y="4057508"/>
              <a:ext cx="2396233" cy="395416"/>
            </a:xfrm>
            <a:prstGeom prst="rect">
              <a:avLst/>
            </a:prstGeom>
            <a:solidFill>
              <a:schemeClr val="tx1">
                <a:lumMod val="20000"/>
                <a:lumOff val="80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18" name="TextBox 17">
              <a:extLst>
                <a:ext uri="{FF2B5EF4-FFF2-40B4-BE49-F238E27FC236}">
                  <a16:creationId xmlns:a16="http://schemas.microsoft.com/office/drawing/2014/main" id="{390A6971-4AD0-6A47-8719-94F62B967CB4}"/>
                </a:ext>
              </a:extLst>
            </p:cNvPr>
            <p:cNvSpPr txBox="1"/>
            <p:nvPr/>
          </p:nvSpPr>
          <p:spPr>
            <a:xfrm>
              <a:off x="1930707" y="4047992"/>
              <a:ext cx="2387193" cy="400109"/>
            </a:xfrm>
            <a:prstGeom prst="rect">
              <a:avLst/>
            </a:prstGeom>
            <a:noFill/>
          </p:spPr>
          <p:txBody>
            <a:bodyPr wrap="none" rtlCol="0">
              <a:spAutoFit/>
            </a:bodyPr>
            <a:lstStyle/>
            <a:p>
              <a:pPr algn="ctr" defTabSz="914378" fontAlgn="base">
                <a:spcBef>
                  <a:spcPct val="0"/>
                </a:spcBef>
                <a:spcAft>
                  <a:spcPct val="0"/>
                </a:spcAft>
              </a:pPr>
              <a:r>
                <a:rPr lang="en-US" sz="1000" b="1" dirty="0">
                  <a:solidFill>
                    <a:srgbClr val="FFFFFF"/>
                  </a:solidFill>
                  <a:latin typeface="Arial" charset="0"/>
                  <a:ea typeface="ＭＳ Ｐゴシック" charset="0"/>
                </a:rPr>
                <a:t>Dotcom and internet mania;</a:t>
              </a:r>
            </a:p>
            <a:p>
              <a:pPr algn="ctr" defTabSz="914378" fontAlgn="base">
                <a:spcBef>
                  <a:spcPct val="0"/>
                </a:spcBef>
                <a:spcAft>
                  <a:spcPct val="0"/>
                </a:spcAft>
              </a:pPr>
              <a:r>
                <a:rPr lang="en-US" sz="1000" b="1" dirty="0">
                  <a:solidFill>
                    <a:srgbClr val="FFFFFF"/>
                  </a:solidFill>
                  <a:latin typeface="Arial" charset="0"/>
                  <a:ea typeface="ＭＳ Ｐゴシック" charset="0"/>
                </a:rPr>
                <a:t>Global finance and housing bubbles</a:t>
              </a:r>
            </a:p>
          </p:txBody>
        </p:sp>
        <p:sp>
          <p:nvSpPr>
            <p:cNvPr id="19" name="TextBox 18">
              <a:extLst>
                <a:ext uri="{FF2B5EF4-FFF2-40B4-BE49-F238E27FC236}">
                  <a16:creationId xmlns:a16="http://schemas.microsoft.com/office/drawing/2014/main" id="{D3A8836C-046B-524F-A2E2-1BCFB1786E76}"/>
                </a:ext>
              </a:extLst>
            </p:cNvPr>
            <p:cNvSpPr txBox="1"/>
            <p:nvPr/>
          </p:nvSpPr>
          <p:spPr>
            <a:xfrm>
              <a:off x="5933743" y="4121468"/>
              <a:ext cx="266420" cy="253916"/>
            </a:xfrm>
            <a:prstGeom prst="rect">
              <a:avLst/>
            </a:prstGeom>
            <a:noFill/>
          </p:spPr>
          <p:txBody>
            <a:bodyPr wrap="none" rtlCol="0">
              <a:spAutoFit/>
            </a:bodyPr>
            <a:lstStyle/>
            <a:p>
              <a:pPr algn="ctr" defTabSz="914378" fontAlgn="base">
                <a:spcBef>
                  <a:spcPct val="0"/>
                </a:spcBef>
                <a:spcAft>
                  <a:spcPct val="0"/>
                </a:spcAft>
              </a:pPr>
              <a:r>
                <a:rPr lang="en-US" sz="1050" b="1" dirty="0">
                  <a:solidFill>
                    <a:srgbClr val="565656"/>
                  </a:solidFill>
                  <a:latin typeface="Arial" charset="0"/>
                  <a:ea typeface="ＭＳ Ｐゴシック" charset="0"/>
                </a:rPr>
                <a:t>?</a:t>
              </a:r>
            </a:p>
          </p:txBody>
        </p:sp>
        <p:sp>
          <p:nvSpPr>
            <p:cNvPr id="22" name="TextBox 21">
              <a:extLst>
                <a:ext uri="{FF2B5EF4-FFF2-40B4-BE49-F238E27FC236}">
                  <a16:creationId xmlns:a16="http://schemas.microsoft.com/office/drawing/2014/main" id="{6AB3E4D2-3B29-9A44-B24F-DA55D86E0993}"/>
                </a:ext>
              </a:extLst>
            </p:cNvPr>
            <p:cNvSpPr txBox="1"/>
            <p:nvPr/>
          </p:nvSpPr>
          <p:spPr>
            <a:xfrm>
              <a:off x="232286" y="4017213"/>
              <a:ext cx="1626839" cy="461664"/>
            </a:xfrm>
            <a:prstGeom prst="rect">
              <a:avLst/>
            </a:prstGeom>
            <a:noFill/>
          </p:spPr>
          <p:txBody>
            <a:bodyPr wrap="square" rtlCol="0">
              <a:spAutoFit/>
            </a:bodyPr>
            <a:lstStyle/>
            <a:p>
              <a:pPr algn="r" defTabSz="914378" fontAlgn="base">
                <a:spcBef>
                  <a:spcPct val="0"/>
                </a:spcBef>
                <a:spcAft>
                  <a:spcPct val="0"/>
                </a:spcAft>
              </a:pPr>
              <a:r>
                <a:rPr lang="en-US" sz="1200" b="1" dirty="0">
                  <a:solidFill>
                    <a:srgbClr val="565656"/>
                  </a:solidFill>
                  <a:latin typeface="Arial" charset="0"/>
                  <a:ea typeface="ＭＳ Ｐゴシック" charset="0"/>
                </a:rPr>
                <a:t>Age of Software &amp; Digital</a:t>
              </a:r>
            </a:p>
          </p:txBody>
        </p:sp>
        <p:sp>
          <p:nvSpPr>
            <p:cNvPr id="27" name="TextBox 26">
              <a:extLst>
                <a:ext uri="{FF2B5EF4-FFF2-40B4-BE49-F238E27FC236}">
                  <a16:creationId xmlns:a16="http://schemas.microsoft.com/office/drawing/2014/main" id="{CAB92BEC-6963-C34C-A2C2-AC4C9617886A}"/>
                </a:ext>
              </a:extLst>
            </p:cNvPr>
            <p:cNvSpPr txBox="1"/>
            <p:nvPr/>
          </p:nvSpPr>
          <p:spPr>
            <a:xfrm>
              <a:off x="1814932" y="3866660"/>
              <a:ext cx="415498" cy="215444"/>
            </a:xfrm>
            <a:prstGeom prst="rect">
              <a:avLst/>
            </a:prstGeom>
            <a:noFill/>
          </p:spPr>
          <p:txBody>
            <a:bodyPr wrap="none" rtlCol="0">
              <a:spAutoFit/>
            </a:bodyPr>
            <a:lstStyle/>
            <a:p>
              <a:pPr defTabSz="914378" fontAlgn="base">
                <a:spcBef>
                  <a:spcPct val="0"/>
                </a:spcBef>
                <a:spcAft>
                  <a:spcPct val="0"/>
                </a:spcAft>
              </a:pPr>
              <a:r>
                <a:rPr lang="en-US" sz="800" b="1" dirty="0">
                  <a:solidFill>
                    <a:srgbClr val="565656"/>
                  </a:solidFill>
                  <a:latin typeface="Arial" charset="0"/>
                  <a:ea typeface="ＭＳ Ｐゴシック" charset="0"/>
                </a:rPr>
                <a:t>1971</a:t>
              </a:r>
            </a:p>
          </p:txBody>
        </p:sp>
        <p:sp>
          <p:nvSpPr>
            <p:cNvPr id="32" name="TextBox 31">
              <a:extLst>
                <a:ext uri="{FF2B5EF4-FFF2-40B4-BE49-F238E27FC236}">
                  <a16:creationId xmlns:a16="http://schemas.microsoft.com/office/drawing/2014/main" id="{F765C68F-8758-4C46-ADC9-97B6DBFE5067}"/>
                </a:ext>
              </a:extLst>
            </p:cNvPr>
            <p:cNvSpPr txBox="1"/>
            <p:nvPr/>
          </p:nvSpPr>
          <p:spPr>
            <a:xfrm>
              <a:off x="4399086" y="3844715"/>
              <a:ext cx="511680" cy="215444"/>
            </a:xfrm>
            <a:prstGeom prst="rect">
              <a:avLst/>
            </a:prstGeom>
            <a:noFill/>
          </p:spPr>
          <p:txBody>
            <a:bodyPr wrap="none" rtlCol="0">
              <a:spAutoFit/>
            </a:bodyPr>
            <a:lstStyle/>
            <a:p>
              <a:pPr algn="ctr" defTabSz="914378" fontAlgn="base">
                <a:spcBef>
                  <a:spcPct val="0"/>
                </a:spcBef>
                <a:spcAft>
                  <a:spcPct val="0"/>
                </a:spcAft>
              </a:pPr>
              <a:r>
                <a:rPr lang="en-US" sz="800" b="1" dirty="0">
                  <a:solidFill>
                    <a:srgbClr val="565656"/>
                  </a:solidFill>
                  <a:latin typeface="Arial" charset="0"/>
                  <a:ea typeface="ＭＳ Ｐゴシック" charset="0"/>
                </a:rPr>
                <a:t>2000-?</a:t>
              </a:r>
            </a:p>
          </p:txBody>
        </p:sp>
        <p:sp>
          <p:nvSpPr>
            <p:cNvPr id="40" name="Rectangle 39">
              <a:extLst>
                <a:ext uri="{FF2B5EF4-FFF2-40B4-BE49-F238E27FC236}">
                  <a16:creationId xmlns:a16="http://schemas.microsoft.com/office/drawing/2014/main" id="{17F26C22-446F-4649-B5DB-18D95DC359F5}"/>
                </a:ext>
              </a:extLst>
            </p:cNvPr>
            <p:cNvSpPr/>
            <p:nvPr/>
          </p:nvSpPr>
          <p:spPr bwMode="auto">
            <a:xfrm>
              <a:off x="4286876" y="4053629"/>
              <a:ext cx="681518" cy="409459"/>
            </a:xfrm>
            <a:prstGeom prst="rect">
              <a:avLst/>
            </a:prstGeom>
            <a:solidFill>
              <a:schemeClr val="accent1">
                <a:lumMod val="60000"/>
                <a:lumOff val="40000"/>
              </a:schemeClr>
            </a:solidFill>
            <a:ln w="50800" cap="flat" cmpd="sng" algn="ctr">
              <a:solidFill>
                <a:srgbClr val="FF0000"/>
              </a:solidFill>
              <a:prstDash val="sys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grpSp>
      <p:grpSp>
        <p:nvGrpSpPr>
          <p:cNvPr id="58" name="Group 57">
            <a:extLst>
              <a:ext uri="{FF2B5EF4-FFF2-40B4-BE49-F238E27FC236}">
                <a16:creationId xmlns:a16="http://schemas.microsoft.com/office/drawing/2014/main" id="{03A0566C-4A5A-3143-865E-510497B08453}"/>
              </a:ext>
            </a:extLst>
          </p:cNvPr>
          <p:cNvGrpSpPr/>
          <p:nvPr/>
        </p:nvGrpSpPr>
        <p:grpSpPr>
          <a:xfrm>
            <a:off x="232286" y="3193928"/>
            <a:ext cx="7132342" cy="635259"/>
            <a:chOff x="232285" y="3193926"/>
            <a:chExt cx="7132342" cy="635258"/>
          </a:xfrm>
        </p:grpSpPr>
        <p:sp>
          <p:nvSpPr>
            <p:cNvPr id="7" name="Rectangle 6">
              <a:extLst>
                <a:ext uri="{FF2B5EF4-FFF2-40B4-BE49-F238E27FC236}">
                  <a16:creationId xmlns:a16="http://schemas.microsoft.com/office/drawing/2014/main" id="{9CDF5427-6869-8C4F-A917-4975611E2232}"/>
                </a:ext>
              </a:extLst>
            </p:cNvPr>
            <p:cNvSpPr/>
            <p:nvPr/>
          </p:nvSpPr>
          <p:spPr bwMode="auto">
            <a:xfrm>
              <a:off x="1919416" y="3409800"/>
              <a:ext cx="5445211" cy="395416"/>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16" name="TextBox 15">
              <a:extLst>
                <a:ext uri="{FF2B5EF4-FFF2-40B4-BE49-F238E27FC236}">
                  <a16:creationId xmlns:a16="http://schemas.microsoft.com/office/drawing/2014/main" id="{ADB131E6-A002-0148-8E81-124000AFD9CF}"/>
                </a:ext>
              </a:extLst>
            </p:cNvPr>
            <p:cNvSpPr txBox="1"/>
            <p:nvPr/>
          </p:nvSpPr>
          <p:spPr>
            <a:xfrm>
              <a:off x="2560680" y="3477838"/>
              <a:ext cx="1513556" cy="246221"/>
            </a:xfrm>
            <a:prstGeom prst="rect">
              <a:avLst/>
            </a:prstGeom>
            <a:noFill/>
          </p:spPr>
          <p:txBody>
            <a:bodyPr wrap="none" rtlCol="0">
              <a:spAutoFit/>
            </a:bodyPr>
            <a:lstStyle/>
            <a:p>
              <a:pPr algn="ctr" defTabSz="914378" fontAlgn="base">
                <a:spcBef>
                  <a:spcPct val="0"/>
                </a:spcBef>
                <a:spcAft>
                  <a:spcPct val="0"/>
                </a:spcAft>
              </a:pPr>
              <a:r>
                <a:rPr lang="en-US" sz="1000" b="1" dirty="0">
                  <a:solidFill>
                    <a:srgbClr val="FFFFFF"/>
                  </a:solidFill>
                  <a:latin typeface="Arial" charset="0"/>
                  <a:ea typeface="ＭＳ Ｐゴシック" charset="0"/>
                </a:rPr>
                <a:t>The Roaring Twenties</a:t>
              </a:r>
            </a:p>
          </p:txBody>
        </p:sp>
        <p:sp>
          <p:nvSpPr>
            <p:cNvPr id="17" name="TextBox 16">
              <a:extLst>
                <a:ext uri="{FF2B5EF4-FFF2-40B4-BE49-F238E27FC236}">
                  <a16:creationId xmlns:a16="http://schemas.microsoft.com/office/drawing/2014/main" id="{9213ACDA-8E99-9343-862C-745D8F8BF820}"/>
                </a:ext>
              </a:extLst>
            </p:cNvPr>
            <p:cNvSpPr txBox="1"/>
            <p:nvPr/>
          </p:nvSpPr>
          <p:spPr>
            <a:xfrm>
              <a:off x="5186729" y="3477838"/>
              <a:ext cx="1500732" cy="246221"/>
            </a:xfrm>
            <a:prstGeom prst="rect">
              <a:avLst/>
            </a:prstGeom>
            <a:noFill/>
          </p:spPr>
          <p:txBody>
            <a:bodyPr wrap="none" rtlCol="0">
              <a:spAutoFit/>
            </a:bodyPr>
            <a:lstStyle/>
            <a:p>
              <a:pPr algn="ctr" defTabSz="914378" fontAlgn="base">
                <a:spcBef>
                  <a:spcPct val="0"/>
                </a:spcBef>
                <a:spcAft>
                  <a:spcPct val="0"/>
                </a:spcAft>
              </a:pPr>
              <a:r>
                <a:rPr lang="en-US" sz="1000" b="1" dirty="0">
                  <a:solidFill>
                    <a:srgbClr val="FFFFFF"/>
                  </a:solidFill>
                  <a:latin typeface="Arial" charset="0"/>
                  <a:ea typeface="ＭＳ Ｐゴシック" charset="0"/>
                </a:rPr>
                <a:t>Post-War Golden Age</a:t>
              </a:r>
            </a:p>
          </p:txBody>
        </p:sp>
        <p:sp>
          <p:nvSpPr>
            <p:cNvPr id="26" name="TextBox 25">
              <a:extLst>
                <a:ext uri="{FF2B5EF4-FFF2-40B4-BE49-F238E27FC236}">
                  <a16:creationId xmlns:a16="http://schemas.microsoft.com/office/drawing/2014/main" id="{F3C718B1-B7CD-5B47-A785-874DBA23E24F}"/>
                </a:ext>
              </a:extLst>
            </p:cNvPr>
            <p:cNvSpPr txBox="1"/>
            <p:nvPr/>
          </p:nvSpPr>
          <p:spPr>
            <a:xfrm>
              <a:off x="1814932" y="3215871"/>
              <a:ext cx="415498" cy="215444"/>
            </a:xfrm>
            <a:prstGeom prst="rect">
              <a:avLst/>
            </a:prstGeom>
            <a:noFill/>
          </p:spPr>
          <p:txBody>
            <a:bodyPr wrap="none" rtlCol="0">
              <a:spAutoFit/>
            </a:bodyPr>
            <a:lstStyle/>
            <a:p>
              <a:pPr defTabSz="914378" fontAlgn="base">
                <a:spcBef>
                  <a:spcPct val="0"/>
                </a:spcBef>
                <a:spcAft>
                  <a:spcPct val="0"/>
                </a:spcAft>
              </a:pPr>
              <a:r>
                <a:rPr lang="en-US" sz="800" b="1" dirty="0">
                  <a:solidFill>
                    <a:srgbClr val="565656"/>
                  </a:solidFill>
                  <a:latin typeface="Arial" charset="0"/>
                  <a:ea typeface="ＭＳ Ｐゴシック" charset="0"/>
                </a:rPr>
                <a:t>1908</a:t>
              </a:r>
            </a:p>
          </p:txBody>
        </p:sp>
        <p:sp>
          <p:nvSpPr>
            <p:cNvPr id="31" name="TextBox 30">
              <a:extLst>
                <a:ext uri="{FF2B5EF4-FFF2-40B4-BE49-F238E27FC236}">
                  <a16:creationId xmlns:a16="http://schemas.microsoft.com/office/drawing/2014/main" id="{D725B10A-DB94-7949-AC94-B1459E72205B}"/>
                </a:ext>
              </a:extLst>
            </p:cNvPr>
            <p:cNvSpPr txBox="1"/>
            <p:nvPr/>
          </p:nvSpPr>
          <p:spPr>
            <a:xfrm>
              <a:off x="4314930" y="3193926"/>
              <a:ext cx="679994" cy="215444"/>
            </a:xfrm>
            <a:prstGeom prst="rect">
              <a:avLst/>
            </a:prstGeom>
            <a:noFill/>
          </p:spPr>
          <p:txBody>
            <a:bodyPr wrap="none" rtlCol="0">
              <a:spAutoFit/>
            </a:bodyPr>
            <a:lstStyle/>
            <a:p>
              <a:pPr algn="ctr" defTabSz="914378" fontAlgn="base">
                <a:spcBef>
                  <a:spcPct val="0"/>
                </a:spcBef>
                <a:spcAft>
                  <a:spcPct val="0"/>
                </a:spcAft>
              </a:pPr>
              <a:r>
                <a:rPr lang="en-US" sz="800" b="1" dirty="0">
                  <a:solidFill>
                    <a:srgbClr val="565656"/>
                  </a:solidFill>
                  <a:latin typeface="Arial" charset="0"/>
                  <a:ea typeface="ＭＳ Ｐゴシック" charset="0"/>
                </a:rPr>
                <a:t>1929-1943</a:t>
              </a:r>
            </a:p>
          </p:txBody>
        </p:sp>
        <p:sp>
          <p:nvSpPr>
            <p:cNvPr id="39" name="Rectangle 38">
              <a:extLst>
                <a:ext uri="{FF2B5EF4-FFF2-40B4-BE49-F238E27FC236}">
                  <a16:creationId xmlns:a16="http://schemas.microsoft.com/office/drawing/2014/main" id="{99723299-E4D8-2348-8A76-41DFDDFFD1C6}"/>
                </a:ext>
              </a:extLst>
            </p:cNvPr>
            <p:cNvSpPr/>
            <p:nvPr/>
          </p:nvSpPr>
          <p:spPr bwMode="auto">
            <a:xfrm>
              <a:off x="4351052" y="3395757"/>
              <a:ext cx="566651" cy="409459"/>
            </a:xfrm>
            <a:prstGeom prst="rect">
              <a:avLst/>
            </a:prstGeom>
            <a:noFill/>
            <a:ln w="28575" cap="flat" cmpd="sng" algn="ctr">
              <a:solidFill>
                <a:schemeClr val="tx1"/>
              </a:solidFill>
              <a:prstDash val="sys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44" name="TextBox 43">
              <a:extLst>
                <a:ext uri="{FF2B5EF4-FFF2-40B4-BE49-F238E27FC236}">
                  <a16:creationId xmlns:a16="http://schemas.microsoft.com/office/drawing/2014/main" id="{4A783666-1DD0-B542-A656-E942BC89DD61}"/>
                </a:ext>
              </a:extLst>
            </p:cNvPr>
            <p:cNvSpPr txBox="1"/>
            <p:nvPr/>
          </p:nvSpPr>
          <p:spPr>
            <a:xfrm>
              <a:off x="232285" y="3367520"/>
              <a:ext cx="1626842" cy="461664"/>
            </a:xfrm>
            <a:prstGeom prst="rect">
              <a:avLst/>
            </a:prstGeom>
            <a:noFill/>
          </p:spPr>
          <p:txBody>
            <a:bodyPr wrap="square" rtlCol="0">
              <a:spAutoFit/>
            </a:bodyPr>
            <a:lstStyle/>
            <a:p>
              <a:pPr algn="r" defTabSz="914378" fontAlgn="base">
                <a:spcBef>
                  <a:spcPct val="0"/>
                </a:spcBef>
                <a:spcAft>
                  <a:spcPct val="0"/>
                </a:spcAft>
              </a:pPr>
              <a:r>
                <a:rPr lang="en-US" sz="1200" b="1" dirty="0">
                  <a:solidFill>
                    <a:srgbClr val="565656"/>
                  </a:solidFill>
                  <a:latin typeface="Arial" charset="0"/>
                  <a:ea typeface="ＭＳ Ｐゴシック" charset="0"/>
                </a:rPr>
                <a:t>Age of Oil &amp; Mass Production</a:t>
              </a:r>
            </a:p>
          </p:txBody>
        </p:sp>
      </p:grpSp>
      <p:grpSp>
        <p:nvGrpSpPr>
          <p:cNvPr id="57" name="Group 56">
            <a:extLst>
              <a:ext uri="{FF2B5EF4-FFF2-40B4-BE49-F238E27FC236}">
                <a16:creationId xmlns:a16="http://schemas.microsoft.com/office/drawing/2014/main" id="{69C9EAA0-7C35-4F41-BC2D-303A446636BD}"/>
              </a:ext>
            </a:extLst>
          </p:cNvPr>
          <p:cNvGrpSpPr/>
          <p:nvPr/>
        </p:nvGrpSpPr>
        <p:grpSpPr>
          <a:xfrm>
            <a:off x="232287" y="2526661"/>
            <a:ext cx="7132340" cy="651912"/>
            <a:chOff x="232287" y="2526661"/>
            <a:chExt cx="7132340" cy="651912"/>
          </a:xfrm>
        </p:grpSpPr>
        <p:sp>
          <p:nvSpPr>
            <p:cNvPr id="6" name="Rectangle 5">
              <a:extLst>
                <a:ext uri="{FF2B5EF4-FFF2-40B4-BE49-F238E27FC236}">
                  <a16:creationId xmlns:a16="http://schemas.microsoft.com/office/drawing/2014/main" id="{2B437BC7-A13E-0443-A994-2DCCC6DF2ECB}"/>
                </a:ext>
              </a:extLst>
            </p:cNvPr>
            <p:cNvSpPr/>
            <p:nvPr/>
          </p:nvSpPr>
          <p:spPr bwMode="auto">
            <a:xfrm>
              <a:off x="1919416" y="2758159"/>
              <a:ext cx="5445211" cy="395416"/>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13" name="TextBox 12">
              <a:extLst>
                <a:ext uri="{FF2B5EF4-FFF2-40B4-BE49-F238E27FC236}">
                  <a16:creationId xmlns:a16="http://schemas.microsoft.com/office/drawing/2014/main" id="{69844BF7-0EA2-A842-B664-F43E3748DD22}"/>
                </a:ext>
              </a:extLst>
            </p:cNvPr>
            <p:cNvSpPr txBox="1"/>
            <p:nvPr/>
          </p:nvSpPr>
          <p:spPr>
            <a:xfrm>
              <a:off x="2263333" y="2744737"/>
              <a:ext cx="2108269" cy="415498"/>
            </a:xfrm>
            <a:prstGeom prst="rect">
              <a:avLst/>
            </a:prstGeom>
            <a:noFill/>
          </p:spPr>
          <p:txBody>
            <a:bodyPr wrap="none" rtlCol="0">
              <a:spAutoFit/>
            </a:bodyPr>
            <a:lstStyle/>
            <a:p>
              <a:pPr algn="ctr" defTabSz="914378" fontAlgn="base">
                <a:spcBef>
                  <a:spcPct val="0"/>
                </a:spcBef>
                <a:spcAft>
                  <a:spcPct val="0"/>
                </a:spcAft>
              </a:pPr>
              <a:r>
                <a:rPr lang="en-US" sz="1050" b="1" dirty="0">
                  <a:solidFill>
                    <a:srgbClr val="FFFFFF"/>
                  </a:solidFill>
                  <a:latin typeface="Arial" charset="0"/>
                  <a:ea typeface="ＭＳ Ｐゴシック" charset="0"/>
                </a:rPr>
                <a:t>London funded global market </a:t>
              </a:r>
              <a:br>
                <a:rPr lang="en-US" sz="1050" b="1" dirty="0">
                  <a:solidFill>
                    <a:srgbClr val="FFFFFF"/>
                  </a:solidFill>
                  <a:latin typeface="Arial" charset="0"/>
                  <a:ea typeface="ＭＳ Ｐゴシック" charset="0"/>
                </a:rPr>
              </a:br>
              <a:r>
                <a:rPr lang="en-US" sz="1050" b="1" dirty="0">
                  <a:solidFill>
                    <a:srgbClr val="FFFFFF"/>
                  </a:solidFill>
                  <a:latin typeface="Arial" charset="0"/>
                  <a:ea typeface="ＭＳ Ｐゴシック" charset="0"/>
                </a:rPr>
                <a:t>infrastructure build-up</a:t>
              </a:r>
            </a:p>
          </p:txBody>
        </p:sp>
        <p:sp>
          <p:nvSpPr>
            <p:cNvPr id="15" name="TextBox 14">
              <a:extLst>
                <a:ext uri="{FF2B5EF4-FFF2-40B4-BE49-F238E27FC236}">
                  <a16:creationId xmlns:a16="http://schemas.microsoft.com/office/drawing/2014/main" id="{C9ADE34B-3AD4-DE45-BC77-B827C453B093}"/>
                </a:ext>
              </a:extLst>
            </p:cNvPr>
            <p:cNvSpPr txBox="1"/>
            <p:nvPr/>
          </p:nvSpPr>
          <p:spPr>
            <a:xfrm>
              <a:off x="5141038" y="2744737"/>
              <a:ext cx="1592104" cy="400110"/>
            </a:xfrm>
            <a:prstGeom prst="rect">
              <a:avLst/>
            </a:prstGeom>
            <a:noFill/>
          </p:spPr>
          <p:txBody>
            <a:bodyPr wrap="none" rtlCol="0">
              <a:spAutoFit/>
            </a:bodyPr>
            <a:lstStyle/>
            <a:p>
              <a:pPr algn="ctr" defTabSz="914378" fontAlgn="base">
                <a:spcBef>
                  <a:spcPct val="0"/>
                </a:spcBef>
                <a:spcAft>
                  <a:spcPct val="0"/>
                </a:spcAft>
              </a:pPr>
              <a:r>
                <a:rPr lang="en-US" sz="1000" b="1" dirty="0">
                  <a:solidFill>
                    <a:srgbClr val="FFFFFF"/>
                  </a:solidFill>
                  <a:latin typeface="Arial" charset="0"/>
                  <a:ea typeface="ＭＳ Ｐゴシック" charset="0"/>
                </a:rPr>
                <a:t>Belle Epoque (Europe) </a:t>
              </a:r>
              <a:br>
                <a:rPr lang="en-US" sz="1000" b="1" dirty="0">
                  <a:solidFill>
                    <a:srgbClr val="FFFFFF"/>
                  </a:solidFill>
                  <a:latin typeface="Arial" charset="0"/>
                  <a:ea typeface="ＭＳ Ｐゴシック" charset="0"/>
                </a:rPr>
              </a:br>
              <a:r>
                <a:rPr lang="en-US" sz="1000" b="1" dirty="0">
                  <a:solidFill>
                    <a:srgbClr val="FFFFFF"/>
                  </a:solidFill>
                  <a:latin typeface="Arial" charset="0"/>
                  <a:ea typeface="ＭＳ Ｐゴシック" charset="0"/>
                </a:rPr>
                <a:t>Progressive Era (USA)</a:t>
              </a:r>
            </a:p>
          </p:txBody>
        </p:sp>
        <p:sp>
          <p:nvSpPr>
            <p:cNvPr id="25" name="TextBox 24">
              <a:extLst>
                <a:ext uri="{FF2B5EF4-FFF2-40B4-BE49-F238E27FC236}">
                  <a16:creationId xmlns:a16="http://schemas.microsoft.com/office/drawing/2014/main" id="{DDE21A2E-E321-0345-8579-D7D22F54F316}"/>
                </a:ext>
              </a:extLst>
            </p:cNvPr>
            <p:cNvSpPr txBox="1"/>
            <p:nvPr/>
          </p:nvSpPr>
          <p:spPr>
            <a:xfrm>
              <a:off x="1814932" y="2548606"/>
              <a:ext cx="415498" cy="215444"/>
            </a:xfrm>
            <a:prstGeom prst="rect">
              <a:avLst/>
            </a:prstGeom>
            <a:noFill/>
          </p:spPr>
          <p:txBody>
            <a:bodyPr wrap="none" rtlCol="0">
              <a:spAutoFit/>
            </a:bodyPr>
            <a:lstStyle/>
            <a:p>
              <a:pPr defTabSz="914378" fontAlgn="base">
                <a:spcBef>
                  <a:spcPct val="0"/>
                </a:spcBef>
                <a:spcAft>
                  <a:spcPct val="0"/>
                </a:spcAft>
              </a:pPr>
              <a:r>
                <a:rPr lang="en-US" sz="800" b="1" dirty="0">
                  <a:solidFill>
                    <a:srgbClr val="565656"/>
                  </a:solidFill>
                  <a:latin typeface="Arial" charset="0"/>
                  <a:ea typeface="ＭＳ Ｐゴシック" charset="0"/>
                </a:rPr>
                <a:t>1875</a:t>
              </a:r>
            </a:p>
          </p:txBody>
        </p:sp>
        <p:sp>
          <p:nvSpPr>
            <p:cNvPr id="30" name="TextBox 29">
              <a:extLst>
                <a:ext uri="{FF2B5EF4-FFF2-40B4-BE49-F238E27FC236}">
                  <a16:creationId xmlns:a16="http://schemas.microsoft.com/office/drawing/2014/main" id="{1E325E5E-091D-054B-9A9D-CD9C90DAD56E}"/>
                </a:ext>
              </a:extLst>
            </p:cNvPr>
            <p:cNvSpPr txBox="1"/>
            <p:nvPr/>
          </p:nvSpPr>
          <p:spPr>
            <a:xfrm>
              <a:off x="4314929" y="2526661"/>
              <a:ext cx="679994" cy="215444"/>
            </a:xfrm>
            <a:prstGeom prst="rect">
              <a:avLst/>
            </a:prstGeom>
            <a:noFill/>
          </p:spPr>
          <p:txBody>
            <a:bodyPr wrap="none" rtlCol="0">
              <a:spAutoFit/>
            </a:bodyPr>
            <a:lstStyle/>
            <a:p>
              <a:pPr algn="ctr" defTabSz="914378" fontAlgn="base">
                <a:spcBef>
                  <a:spcPct val="0"/>
                </a:spcBef>
                <a:spcAft>
                  <a:spcPct val="0"/>
                </a:spcAft>
              </a:pPr>
              <a:r>
                <a:rPr lang="en-US" sz="800" b="1" dirty="0">
                  <a:solidFill>
                    <a:srgbClr val="565656"/>
                  </a:solidFill>
                  <a:latin typeface="Arial" charset="0"/>
                  <a:ea typeface="ＭＳ Ｐゴシック" charset="0"/>
                </a:rPr>
                <a:t>1890-1895</a:t>
              </a:r>
            </a:p>
          </p:txBody>
        </p:sp>
        <p:sp>
          <p:nvSpPr>
            <p:cNvPr id="38" name="Rectangle 37">
              <a:extLst>
                <a:ext uri="{FF2B5EF4-FFF2-40B4-BE49-F238E27FC236}">
                  <a16:creationId xmlns:a16="http://schemas.microsoft.com/office/drawing/2014/main" id="{616B4491-5464-CB46-A7AC-B53EA7726DA9}"/>
                </a:ext>
              </a:extLst>
            </p:cNvPr>
            <p:cNvSpPr/>
            <p:nvPr/>
          </p:nvSpPr>
          <p:spPr bwMode="auto">
            <a:xfrm>
              <a:off x="4546315" y="2727937"/>
              <a:ext cx="181232" cy="446402"/>
            </a:xfrm>
            <a:prstGeom prst="rect">
              <a:avLst/>
            </a:prstGeom>
            <a:noFill/>
            <a:ln w="28575" cap="flat" cmpd="sng" algn="ctr">
              <a:solidFill>
                <a:schemeClr val="tx1"/>
              </a:solidFill>
              <a:prstDash val="sys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45" name="TextBox 44">
              <a:extLst>
                <a:ext uri="{FF2B5EF4-FFF2-40B4-BE49-F238E27FC236}">
                  <a16:creationId xmlns:a16="http://schemas.microsoft.com/office/drawing/2014/main" id="{E597C39B-E265-7645-A63B-DFDE3A74028E}"/>
                </a:ext>
              </a:extLst>
            </p:cNvPr>
            <p:cNvSpPr txBox="1"/>
            <p:nvPr/>
          </p:nvSpPr>
          <p:spPr>
            <a:xfrm>
              <a:off x="232287" y="2716908"/>
              <a:ext cx="1626839" cy="461665"/>
            </a:xfrm>
            <a:prstGeom prst="rect">
              <a:avLst/>
            </a:prstGeom>
            <a:noFill/>
          </p:spPr>
          <p:txBody>
            <a:bodyPr wrap="square" rtlCol="0">
              <a:spAutoFit/>
            </a:bodyPr>
            <a:lstStyle/>
            <a:p>
              <a:pPr algn="r" defTabSz="914378" fontAlgn="base">
                <a:spcBef>
                  <a:spcPct val="0"/>
                </a:spcBef>
                <a:spcAft>
                  <a:spcPct val="0"/>
                </a:spcAft>
              </a:pPr>
              <a:r>
                <a:rPr lang="en-US" sz="1200" b="1" dirty="0">
                  <a:solidFill>
                    <a:srgbClr val="565656"/>
                  </a:solidFill>
                  <a:latin typeface="Arial" charset="0"/>
                  <a:ea typeface="ＭＳ Ｐゴシック" charset="0"/>
                </a:rPr>
                <a:t>Age of Steel &amp; Heavy Engineering</a:t>
              </a:r>
            </a:p>
          </p:txBody>
        </p:sp>
      </p:grpSp>
      <p:sp>
        <p:nvSpPr>
          <p:cNvPr id="48" name="Rectangle 47">
            <a:extLst>
              <a:ext uri="{FF2B5EF4-FFF2-40B4-BE49-F238E27FC236}">
                <a16:creationId xmlns:a16="http://schemas.microsoft.com/office/drawing/2014/main" id="{26FC3246-8A8E-2749-96C5-5FDC08D9B489}"/>
              </a:ext>
            </a:extLst>
          </p:cNvPr>
          <p:cNvSpPr/>
          <p:nvPr/>
        </p:nvSpPr>
        <p:spPr>
          <a:xfrm>
            <a:off x="4447142" y="4639389"/>
            <a:ext cx="4572000" cy="230832"/>
          </a:xfrm>
          <a:prstGeom prst="rect">
            <a:avLst/>
          </a:prstGeom>
        </p:spPr>
        <p:txBody>
          <a:bodyPr>
            <a:spAutoFit/>
          </a:bodyPr>
          <a:lstStyle/>
          <a:p>
            <a:pPr defTabSz="914378" fontAlgn="base">
              <a:spcBef>
                <a:spcPct val="0"/>
              </a:spcBef>
              <a:spcAft>
                <a:spcPct val="0"/>
              </a:spcAft>
            </a:pPr>
            <a:r>
              <a:rPr lang="en-US" sz="900" b="1" dirty="0">
                <a:solidFill>
                  <a:srgbClr val="565656"/>
                </a:solidFill>
                <a:latin typeface="Arial" charset="0"/>
                <a:ea typeface="ＭＳ Ｐゴシック" charset="0"/>
              </a:rPr>
              <a:t>Adapted from Technological Revolutions and Financial Capital, Carlota Perez</a:t>
            </a:r>
          </a:p>
        </p:txBody>
      </p:sp>
      <p:grpSp>
        <p:nvGrpSpPr>
          <p:cNvPr id="4" name="Group 3">
            <a:extLst>
              <a:ext uri="{FF2B5EF4-FFF2-40B4-BE49-F238E27FC236}">
                <a16:creationId xmlns:a16="http://schemas.microsoft.com/office/drawing/2014/main" id="{010DE644-A723-1540-B51C-CDDB643B5A30}"/>
              </a:ext>
            </a:extLst>
          </p:cNvPr>
          <p:cNvGrpSpPr/>
          <p:nvPr/>
        </p:nvGrpSpPr>
        <p:grpSpPr>
          <a:xfrm>
            <a:off x="457202" y="770197"/>
            <a:ext cx="6907426" cy="1092842"/>
            <a:chOff x="457200" y="770196"/>
            <a:chExt cx="6907427" cy="1092842"/>
          </a:xfrm>
        </p:grpSpPr>
        <p:grpSp>
          <p:nvGrpSpPr>
            <p:cNvPr id="55" name="Group 54">
              <a:extLst>
                <a:ext uri="{FF2B5EF4-FFF2-40B4-BE49-F238E27FC236}">
                  <a16:creationId xmlns:a16="http://schemas.microsoft.com/office/drawing/2014/main" id="{30301633-B0CD-2548-9B09-19C76750E001}"/>
                </a:ext>
              </a:extLst>
            </p:cNvPr>
            <p:cNvGrpSpPr/>
            <p:nvPr/>
          </p:nvGrpSpPr>
          <p:grpSpPr>
            <a:xfrm>
              <a:off x="457200" y="1208607"/>
              <a:ext cx="6907427" cy="654431"/>
              <a:chOff x="457200" y="1208607"/>
              <a:chExt cx="6907427" cy="654431"/>
            </a:xfrm>
          </p:grpSpPr>
          <p:sp>
            <p:nvSpPr>
              <p:cNvPr id="3" name="Rectangle 2">
                <a:extLst>
                  <a:ext uri="{FF2B5EF4-FFF2-40B4-BE49-F238E27FC236}">
                    <a16:creationId xmlns:a16="http://schemas.microsoft.com/office/drawing/2014/main" id="{9DCB2CE3-FDFB-1949-86F6-611F00A77F1E}"/>
                  </a:ext>
                </a:extLst>
              </p:cNvPr>
              <p:cNvSpPr/>
              <p:nvPr/>
            </p:nvSpPr>
            <p:spPr bwMode="auto">
              <a:xfrm>
                <a:off x="1919416" y="1433855"/>
                <a:ext cx="5445211" cy="395416"/>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9" name="TextBox 8">
                <a:extLst>
                  <a:ext uri="{FF2B5EF4-FFF2-40B4-BE49-F238E27FC236}">
                    <a16:creationId xmlns:a16="http://schemas.microsoft.com/office/drawing/2014/main" id="{D0C7DC90-89C3-8D45-B213-B1CBB72536A0}"/>
                  </a:ext>
                </a:extLst>
              </p:cNvPr>
              <p:cNvSpPr txBox="1"/>
              <p:nvPr/>
            </p:nvSpPr>
            <p:spPr>
              <a:xfrm>
                <a:off x="2698534" y="1500758"/>
                <a:ext cx="1237839" cy="246221"/>
              </a:xfrm>
              <a:prstGeom prst="rect">
                <a:avLst/>
              </a:prstGeom>
              <a:noFill/>
            </p:spPr>
            <p:txBody>
              <a:bodyPr wrap="none" rtlCol="0">
                <a:spAutoFit/>
              </a:bodyPr>
              <a:lstStyle/>
              <a:p>
                <a:pPr algn="ctr" defTabSz="914378" fontAlgn="base">
                  <a:spcBef>
                    <a:spcPct val="0"/>
                  </a:spcBef>
                  <a:spcAft>
                    <a:spcPct val="0"/>
                  </a:spcAft>
                </a:pPr>
                <a:r>
                  <a:rPr lang="en-US" sz="1000" b="1" dirty="0">
                    <a:solidFill>
                      <a:srgbClr val="FFFFFF"/>
                    </a:solidFill>
                    <a:latin typeface="Arial" charset="0"/>
                    <a:ea typeface="ＭＳ Ｐゴシック" charset="0"/>
                  </a:rPr>
                  <a:t>Canal Mania (UK)</a:t>
                </a:r>
              </a:p>
            </p:txBody>
          </p:sp>
          <p:sp>
            <p:nvSpPr>
              <p:cNvPr id="10" name="TextBox 9">
                <a:extLst>
                  <a:ext uri="{FF2B5EF4-FFF2-40B4-BE49-F238E27FC236}">
                    <a16:creationId xmlns:a16="http://schemas.microsoft.com/office/drawing/2014/main" id="{850C3203-9A76-D24E-86B4-8523681119A4}"/>
                  </a:ext>
                </a:extLst>
              </p:cNvPr>
              <p:cNvSpPr txBox="1"/>
              <p:nvPr/>
            </p:nvSpPr>
            <p:spPr>
              <a:xfrm>
                <a:off x="5290919" y="1500758"/>
                <a:ext cx="1292341" cy="246221"/>
              </a:xfrm>
              <a:prstGeom prst="rect">
                <a:avLst/>
              </a:prstGeom>
              <a:noFill/>
            </p:spPr>
            <p:txBody>
              <a:bodyPr wrap="none" rtlCol="0">
                <a:spAutoFit/>
              </a:bodyPr>
              <a:lstStyle/>
              <a:p>
                <a:pPr algn="ctr" defTabSz="914378" fontAlgn="base">
                  <a:spcBef>
                    <a:spcPct val="0"/>
                  </a:spcBef>
                  <a:spcAft>
                    <a:spcPct val="0"/>
                  </a:spcAft>
                </a:pPr>
                <a:r>
                  <a:rPr lang="en-US" sz="1000" b="1" dirty="0">
                    <a:solidFill>
                      <a:srgbClr val="FFFFFF"/>
                    </a:solidFill>
                    <a:latin typeface="Arial" charset="0"/>
                    <a:ea typeface="ＭＳ Ｐゴシック" charset="0"/>
                  </a:rPr>
                  <a:t>Great British Leap</a:t>
                </a:r>
              </a:p>
            </p:txBody>
          </p:sp>
          <p:sp>
            <p:nvSpPr>
              <p:cNvPr id="20" name="TextBox 19">
                <a:extLst>
                  <a:ext uri="{FF2B5EF4-FFF2-40B4-BE49-F238E27FC236}">
                    <a16:creationId xmlns:a16="http://schemas.microsoft.com/office/drawing/2014/main" id="{3896E96C-C8A1-7240-BF27-3622A33B505A}"/>
                  </a:ext>
                </a:extLst>
              </p:cNvPr>
              <p:cNvSpPr txBox="1"/>
              <p:nvPr/>
            </p:nvSpPr>
            <p:spPr>
              <a:xfrm>
                <a:off x="457200" y="1401373"/>
                <a:ext cx="1401926" cy="461665"/>
              </a:xfrm>
              <a:prstGeom prst="rect">
                <a:avLst/>
              </a:prstGeom>
              <a:noFill/>
            </p:spPr>
            <p:txBody>
              <a:bodyPr wrap="square" rtlCol="0">
                <a:spAutoFit/>
              </a:bodyPr>
              <a:lstStyle/>
              <a:p>
                <a:pPr algn="r" defTabSz="914378" fontAlgn="base">
                  <a:spcBef>
                    <a:spcPct val="0"/>
                  </a:spcBef>
                  <a:spcAft>
                    <a:spcPct val="0"/>
                  </a:spcAft>
                </a:pPr>
                <a:r>
                  <a:rPr lang="en-US" sz="1200" b="1" dirty="0">
                    <a:solidFill>
                      <a:srgbClr val="565656"/>
                    </a:solidFill>
                    <a:latin typeface="Arial" charset="0"/>
                    <a:ea typeface="ＭＳ Ｐゴシック" charset="0"/>
                  </a:rPr>
                  <a:t>Industrial Revolution</a:t>
                </a:r>
              </a:p>
            </p:txBody>
          </p:sp>
          <p:sp>
            <p:nvSpPr>
              <p:cNvPr id="23" name="TextBox 22">
                <a:extLst>
                  <a:ext uri="{FF2B5EF4-FFF2-40B4-BE49-F238E27FC236}">
                    <a16:creationId xmlns:a16="http://schemas.microsoft.com/office/drawing/2014/main" id="{431A69EE-CCC9-584E-A312-7BF63FCDFB51}"/>
                  </a:ext>
                </a:extLst>
              </p:cNvPr>
              <p:cNvSpPr txBox="1"/>
              <p:nvPr/>
            </p:nvSpPr>
            <p:spPr>
              <a:xfrm>
                <a:off x="1814932" y="1230552"/>
                <a:ext cx="415498" cy="215444"/>
              </a:xfrm>
              <a:prstGeom prst="rect">
                <a:avLst/>
              </a:prstGeom>
              <a:noFill/>
            </p:spPr>
            <p:txBody>
              <a:bodyPr wrap="none" rtlCol="0">
                <a:spAutoFit/>
              </a:bodyPr>
              <a:lstStyle/>
              <a:p>
                <a:pPr defTabSz="914378" fontAlgn="base">
                  <a:spcBef>
                    <a:spcPct val="0"/>
                  </a:spcBef>
                  <a:spcAft>
                    <a:spcPct val="0"/>
                  </a:spcAft>
                </a:pPr>
                <a:r>
                  <a:rPr lang="en-US" sz="800" b="1" dirty="0">
                    <a:solidFill>
                      <a:srgbClr val="565656"/>
                    </a:solidFill>
                    <a:latin typeface="Arial" charset="0"/>
                    <a:ea typeface="ＭＳ Ｐゴシック" charset="0"/>
                  </a:rPr>
                  <a:t>1771</a:t>
                </a:r>
              </a:p>
            </p:txBody>
          </p:sp>
          <p:sp>
            <p:nvSpPr>
              <p:cNvPr id="28" name="TextBox 27">
                <a:extLst>
                  <a:ext uri="{FF2B5EF4-FFF2-40B4-BE49-F238E27FC236}">
                    <a16:creationId xmlns:a16="http://schemas.microsoft.com/office/drawing/2014/main" id="{28347669-30B4-5A4C-A61C-E55EF355E5F9}"/>
                  </a:ext>
                </a:extLst>
              </p:cNvPr>
              <p:cNvSpPr txBox="1"/>
              <p:nvPr/>
            </p:nvSpPr>
            <p:spPr>
              <a:xfrm>
                <a:off x="4314928" y="1208607"/>
                <a:ext cx="679994" cy="215444"/>
              </a:xfrm>
              <a:prstGeom prst="rect">
                <a:avLst/>
              </a:prstGeom>
              <a:noFill/>
            </p:spPr>
            <p:txBody>
              <a:bodyPr wrap="none" rtlCol="0">
                <a:spAutoFit/>
              </a:bodyPr>
              <a:lstStyle/>
              <a:p>
                <a:pPr algn="ctr" defTabSz="914378" fontAlgn="base">
                  <a:spcBef>
                    <a:spcPct val="0"/>
                  </a:spcBef>
                  <a:spcAft>
                    <a:spcPct val="0"/>
                  </a:spcAft>
                </a:pPr>
                <a:r>
                  <a:rPr lang="en-US" sz="800" b="1" dirty="0">
                    <a:solidFill>
                      <a:srgbClr val="565656"/>
                    </a:solidFill>
                    <a:latin typeface="Arial" charset="0"/>
                    <a:ea typeface="ＭＳ Ｐゴシック" charset="0"/>
                  </a:rPr>
                  <a:t>1793-1801</a:t>
                </a:r>
              </a:p>
            </p:txBody>
          </p:sp>
          <p:sp>
            <p:nvSpPr>
              <p:cNvPr id="36" name="Rectangle 35">
                <a:extLst>
                  <a:ext uri="{FF2B5EF4-FFF2-40B4-BE49-F238E27FC236}">
                    <a16:creationId xmlns:a16="http://schemas.microsoft.com/office/drawing/2014/main" id="{6EB538C0-DBBA-714C-BCAD-349EFBF30D94}"/>
                  </a:ext>
                </a:extLst>
              </p:cNvPr>
              <p:cNvSpPr/>
              <p:nvPr/>
            </p:nvSpPr>
            <p:spPr bwMode="auto">
              <a:xfrm>
                <a:off x="4546315" y="1412845"/>
                <a:ext cx="181232" cy="443440"/>
              </a:xfrm>
              <a:prstGeom prst="rect">
                <a:avLst/>
              </a:prstGeom>
              <a:noFill/>
              <a:ln w="28575" cap="flat" cmpd="sng" algn="ctr">
                <a:solidFill>
                  <a:schemeClr val="tx1"/>
                </a:solidFill>
                <a:prstDash val="sys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grpSp>
        <p:grpSp>
          <p:nvGrpSpPr>
            <p:cNvPr id="47" name="Group 46">
              <a:extLst>
                <a:ext uri="{FF2B5EF4-FFF2-40B4-BE49-F238E27FC236}">
                  <a16:creationId xmlns:a16="http://schemas.microsoft.com/office/drawing/2014/main" id="{E17904CA-975F-634C-B959-CE008E78EA3E}"/>
                </a:ext>
              </a:extLst>
            </p:cNvPr>
            <p:cNvGrpSpPr/>
            <p:nvPr/>
          </p:nvGrpSpPr>
          <p:grpSpPr>
            <a:xfrm>
              <a:off x="4032365" y="770196"/>
              <a:ext cx="1178336" cy="372442"/>
              <a:chOff x="3954572" y="770196"/>
              <a:chExt cx="1178336" cy="372442"/>
            </a:xfrm>
          </p:grpSpPr>
          <p:sp>
            <p:nvSpPr>
              <p:cNvPr id="34" name="TextBox 33">
                <a:extLst>
                  <a:ext uri="{FF2B5EF4-FFF2-40B4-BE49-F238E27FC236}">
                    <a16:creationId xmlns:a16="http://schemas.microsoft.com/office/drawing/2014/main" id="{70916265-9390-6948-ADEC-EF6E3EA59F5D}"/>
                  </a:ext>
                </a:extLst>
              </p:cNvPr>
              <p:cNvSpPr txBox="1"/>
              <p:nvPr/>
            </p:nvSpPr>
            <p:spPr>
              <a:xfrm>
                <a:off x="3954572" y="770196"/>
                <a:ext cx="1178336" cy="276999"/>
              </a:xfrm>
              <a:prstGeom prst="rect">
                <a:avLst/>
              </a:prstGeom>
              <a:noFill/>
            </p:spPr>
            <p:txBody>
              <a:bodyPr wrap="none" rtlCol="0">
                <a:spAutoFit/>
              </a:bodyPr>
              <a:lstStyle/>
              <a:p>
                <a:pPr algn="ctr" defTabSz="914378" fontAlgn="base">
                  <a:spcBef>
                    <a:spcPct val="0"/>
                  </a:spcBef>
                  <a:spcAft>
                    <a:spcPct val="0"/>
                  </a:spcAft>
                </a:pPr>
                <a:r>
                  <a:rPr lang="en-US" sz="1200" b="1" dirty="0">
                    <a:solidFill>
                      <a:srgbClr val="565656"/>
                    </a:solidFill>
                    <a:latin typeface="Arial" charset="0"/>
                    <a:ea typeface="ＭＳ Ｐゴシック" charset="0"/>
                  </a:rPr>
                  <a:t>Turning Point</a:t>
                </a:r>
              </a:p>
            </p:txBody>
          </p:sp>
          <p:sp>
            <p:nvSpPr>
              <p:cNvPr id="41" name="Triangle 40">
                <a:extLst>
                  <a:ext uri="{FF2B5EF4-FFF2-40B4-BE49-F238E27FC236}">
                    <a16:creationId xmlns:a16="http://schemas.microsoft.com/office/drawing/2014/main" id="{3954093E-85FE-7342-869A-75FB2DDB9537}"/>
                  </a:ext>
                </a:extLst>
              </p:cNvPr>
              <p:cNvSpPr/>
              <p:nvPr/>
            </p:nvSpPr>
            <p:spPr bwMode="auto">
              <a:xfrm rot="10800000">
                <a:off x="4478751" y="1030591"/>
                <a:ext cx="129974" cy="112047"/>
              </a:xfrm>
              <a:prstGeom prst="triangle">
                <a:avLst/>
              </a:prstGeom>
              <a:solidFill>
                <a:schemeClr val="tx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grpSp>
        <p:grpSp>
          <p:nvGrpSpPr>
            <p:cNvPr id="54" name="Group 53">
              <a:extLst>
                <a:ext uri="{FF2B5EF4-FFF2-40B4-BE49-F238E27FC236}">
                  <a16:creationId xmlns:a16="http://schemas.microsoft.com/office/drawing/2014/main" id="{85F26816-6E82-FE44-878E-7211FF8B483C}"/>
                </a:ext>
              </a:extLst>
            </p:cNvPr>
            <p:cNvGrpSpPr/>
            <p:nvPr/>
          </p:nvGrpSpPr>
          <p:grpSpPr>
            <a:xfrm>
              <a:off x="5273305" y="770196"/>
              <a:ext cx="1587294" cy="372442"/>
              <a:chOff x="5152173" y="770196"/>
              <a:chExt cx="1587294" cy="372442"/>
            </a:xfrm>
          </p:grpSpPr>
          <p:sp>
            <p:nvSpPr>
              <p:cNvPr id="49" name="TextBox 48">
                <a:extLst>
                  <a:ext uri="{FF2B5EF4-FFF2-40B4-BE49-F238E27FC236}">
                    <a16:creationId xmlns:a16="http://schemas.microsoft.com/office/drawing/2014/main" id="{873D6CB2-0720-2D43-89FA-16E1A35723BF}"/>
                  </a:ext>
                </a:extLst>
              </p:cNvPr>
              <p:cNvSpPr txBox="1"/>
              <p:nvPr/>
            </p:nvSpPr>
            <p:spPr>
              <a:xfrm>
                <a:off x="5152173" y="770196"/>
                <a:ext cx="1587294" cy="276999"/>
              </a:xfrm>
              <a:prstGeom prst="rect">
                <a:avLst/>
              </a:prstGeom>
              <a:noFill/>
            </p:spPr>
            <p:txBody>
              <a:bodyPr wrap="none" rtlCol="0">
                <a:spAutoFit/>
              </a:bodyPr>
              <a:lstStyle/>
              <a:p>
                <a:pPr algn="ctr" defTabSz="914378" fontAlgn="base">
                  <a:spcBef>
                    <a:spcPct val="0"/>
                  </a:spcBef>
                  <a:spcAft>
                    <a:spcPct val="0"/>
                  </a:spcAft>
                </a:pPr>
                <a:r>
                  <a:rPr lang="en-US" sz="1200" b="1" dirty="0">
                    <a:solidFill>
                      <a:srgbClr val="565656"/>
                    </a:solidFill>
                    <a:latin typeface="Arial" charset="0"/>
                    <a:ea typeface="ＭＳ Ｐゴシック" charset="0"/>
                  </a:rPr>
                  <a:t>Deployment Period</a:t>
                </a:r>
              </a:p>
            </p:txBody>
          </p:sp>
          <p:sp>
            <p:nvSpPr>
              <p:cNvPr id="50" name="Triangle 49">
                <a:extLst>
                  <a:ext uri="{FF2B5EF4-FFF2-40B4-BE49-F238E27FC236}">
                    <a16:creationId xmlns:a16="http://schemas.microsoft.com/office/drawing/2014/main" id="{823F2700-A0FA-E344-8576-E65F596227AF}"/>
                  </a:ext>
                </a:extLst>
              </p:cNvPr>
              <p:cNvSpPr/>
              <p:nvPr/>
            </p:nvSpPr>
            <p:spPr bwMode="auto">
              <a:xfrm rot="10800000">
                <a:off x="5880831" y="1030591"/>
                <a:ext cx="129974" cy="112047"/>
              </a:xfrm>
              <a:prstGeom prst="triangle">
                <a:avLst/>
              </a:prstGeom>
              <a:solidFill>
                <a:schemeClr val="tx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grpSp>
        <p:grpSp>
          <p:nvGrpSpPr>
            <p:cNvPr id="53" name="Group 52">
              <a:extLst>
                <a:ext uri="{FF2B5EF4-FFF2-40B4-BE49-F238E27FC236}">
                  <a16:creationId xmlns:a16="http://schemas.microsoft.com/office/drawing/2014/main" id="{20756784-C28C-5E4E-8102-9F4C1DB90485}"/>
                </a:ext>
              </a:extLst>
            </p:cNvPr>
            <p:cNvGrpSpPr/>
            <p:nvPr/>
          </p:nvGrpSpPr>
          <p:grpSpPr>
            <a:xfrm>
              <a:off x="2363518" y="770196"/>
              <a:ext cx="1521571" cy="372442"/>
              <a:chOff x="2424421" y="770196"/>
              <a:chExt cx="1521571" cy="372442"/>
            </a:xfrm>
          </p:grpSpPr>
          <p:sp>
            <p:nvSpPr>
              <p:cNvPr id="51" name="TextBox 50">
                <a:extLst>
                  <a:ext uri="{FF2B5EF4-FFF2-40B4-BE49-F238E27FC236}">
                    <a16:creationId xmlns:a16="http://schemas.microsoft.com/office/drawing/2014/main" id="{DFE6BAC1-B584-1C4A-AB58-33BFBC0911A2}"/>
                  </a:ext>
                </a:extLst>
              </p:cNvPr>
              <p:cNvSpPr txBox="1"/>
              <p:nvPr/>
            </p:nvSpPr>
            <p:spPr>
              <a:xfrm>
                <a:off x="2424421" y="770196"/>
                <a:ext cx="1521571" cy="276999"/>
              </a:xfrm>
              <a:prstGeom prst="rect">
                <a:avLst/>
              </a:prstGeom>
              <a:noFill/>
            </p:spPr>
            <p:txBody>
              <a:bodyPr wrap="none" rtlCol="0">
                <a:spAutoFit/>
              </a:bodyPr>
              <a:lstStyle/>
              <a:p>
                <a:pPr algn="ctr" defTabSz="914378" fontAlgn="base">
                  <a:spcBef>
                    <a:spcPct val="0"/>
                  </a:spcBef>
                  <a:spcAft>
                    <a:spcPct val="0"/>
                  </a:spcAft>
                </a:pPr>
                <a:r>
                  <a:rPr lang="en-US" sz="1200" b="1" dirty="0">
                    <a:solidFill>
                      <a:srgbClr val="565656"/>
                    </a:solidFill>
                    <a:latin typeface="Arial" charset="0"/>
                    <a:ea typeface="ＭＳ Ｐゴシック" charset="0"/>
                  </a:rPr>
                  <a:t>Installation Period</a:t>
                </a:r>
              </a:p>
            </p:txBody>
          </p:sp>
          <p:sp>
            <p:nvSpPr>
              <p:cNvPr id="52" name="Triangle 51">
                <a:extLst>
                  <a:ext uri="{FF2B5EF4-FFF2-40B4-BE49-F238E27FC236}">
                    <a16:creationId xmlns:a16="http://schemas.microsoft.com/office/drawing/2014/main" id="{45A8AD64-FEE0-C74D-A681-26AEA8E16782}"/>
                  </a:ext>
                </a:extLst>
              </p:cNvPr>
              <p:cNvSpPr/>
              <p:nvPr/>
            </p:nvSpPr>
            <p:spPr bwMode="auto">
              <a:xfrm rot="10800000">
                <a:off x="3120214" y="1030591"/>
                <a:ext cx="129974" cy="112047"/>
              </a:xfrm>
              <a:prstGeom prst="triangle">
                <a:avLst/>
              </a:prstGeom>
              <a:solidFill>
                <a:schemeClr val="tx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grpSp>
      </p:grpSp>
      <p:sp>
        <p:nvSpPr>
          <p:cNvPr id="62" name="Slide Number Placeholder 1">
            <a:extLst>
              <a:ext uri="{FF2B5EF4-FFF2-40B4-BE49-F238E27FC236}">
                <a16:creationId xmlns:a16="http://schemas.microsoft.com/office/drawing/2014/main" id="{1ADD619B-32F3-2945-BB6F-962561F2677E}"/>
              </a:ext>
            </a:extLst>
          </p:cNvPr>
          <p:cNvSpPr>
            <a:spLocks noGrp="1"/>
          </p:cNvSpPr>
          <p:nvPr>
            <p:ph type="sldNum" sz="quarter" idx="10"/>
          </p:nvPr>
        </p:nvSpPr>
        <p:spPr>
          <a:xfrm>
            <a:off x="7378002" y="4869794"/>
            <a:ext cx="1415270" cy="188173"/>
          </a:xfrm>
        </p:spPr>
        <p:txBody>
          <a:bodyPr/>
          <a:lstStyle/>
          <a:p>
            <a:fld id="{46FDB4EE-536A-4449-BF24-E81C662A4DA7}" type="slidenum">
              <a:rPr lang="en-US" smtClean="0"/>
              <a:t>3</a:t>
            </a:fld>
            <a:endParaRPr lang="en-US"/>
          </a:p>
        </p:txBody>
      </p:sp>
    </p:spTree>
    <p:extLst>
      <p:ext uri="{BB962C8B-B14F-4D97-AF65-F5344CB8AC3E}">
        <p14:creationId xmlns:p14="http://schemas.microsoft.com/office/powerpoint/2010/main" val="361329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ppt_x"/>
                                          </p:val>
                                        </p:tav>
                                        <p:tav tm="100000">
                                          <p:val>
                                            <p:strVal val="#ppt_x"/>
                                          </p:val>
                                        </p:tav>
                                      </p:tavLst>
                                    </p:anim>
                                    <p:anim calcmode="lin" valueType="num">
                                      <p:cBhvr additive="base">
                                        <p:cTn id="2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500" fill="hold"/>
                                        <p:tgtEl>
                                          <p:spTgt spid="58"/>
                                        </p:tgtEl>
                                        <p:attrNameLst>
                                          <p:attrName>ppt_x</p:attrName>
                                        </p:attrNameLst>
                                      </p:cBhvr>
                                      <p:tavLst>
                                        <p:tav tm="0">
                                          <p:val>
                                            <p:strVal val="#ppt_x"/>
                                          </p:val>
                                        </p:tav>
                                        <p:tav tm="100000">
                                          <p:val>
                                            <p:strVal val="#ppt_x"/>
                                          </p:val>
                                        </p:tav>
                                      </p:tavLst>
                                    </p:anim>
                                    <p:anim calcmode="lin" valueType="num">
                                      <p:cBhvr additive="base">
                                        <p:cTn id="2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B47B98-66CD-2B4F-8FE5-B650679007D1}"/>
              </a:ext>
            </a:extLst>
          </p:cNvPr>
          <p:cNvSpPr/>
          <p:nvPr/>
        </p:nvSpPr>
        <p:spPr bwMode="auto">
          <a:xfrm>
            <a:off x="0" y="0"/>
            <a:ext cx="9144000" cy="739035"/>
          </a:xfrm>
          <a:prstGeom prst="rect">
            <a:avLst/>
          </a:prstGeom>
          <a:solidFill>
            <a:srgbClr val="00549D"/>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100" b="1" dirty="0">
                <a:solidFill>
                  <a:schemeClr val="bg1"/>
                </a:solidFill>
              </a:rPr>
              <a:t>Agile Product Delivery</a:t>
            </a:r>
          </a:p>
        </p:txBody>
      </p:sp>
      <p:grpSp>
        <p:nvGrpSpPr>
          <p:cNvPr id="10" name="Group 9">
            <a:extLst>
              <a:ext uri="{FF2B5EF4-FFF2-40B4-BE49-F238E27FC236}">
                <a16:creationId xmlns:a16="http://schemas.microsoft.com/office/drawing/2014/main" id="{50F2D17B-4F1B-344E-8FC5-8218A79C7A97}"/>
              </a:ext>
            </a:extLst>
          </p:cNvPr>
          <p:cNvGrpSpPr/>
          <p:nvPr/>
        </p:nvGrpSpPr>
        <p:grpSpPr>
          <a:xfrm>
            <a:off x="265949" y="137786"/>
            <a:ext cx="970768" cy="970768"/>
            <a:chOff x="5348614" y="789140"/>
            <a:chExt cx="1453019" cy="1453019"/>
          </a:xfrm>
        </p:grpSpPr>
        <p:sp>
          <p:nvSpPr>
            <p:cNvPr id="11" name="Oval 10">
              <a:extLst>
                <a:ext uri="{FF2B5EF4-FFF2-40B4-BE49-F238E27FC236}">
                  <a16:creationId xmlns:a16="http://schemas.microsoft.com/office/drawing/2014/main" id="{53580789-F895-E845-9B48-6A04C915F00B}"/>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12" name="Picture 11">
              <a:extLst>
                <a:ext uri="{FF2B5EF4-FFF2-40B4-BE49-F238E27FC236}">
                  <a16:creationId xmlns:a16="http://schemas.microsoft.com/office/drawing/2014/main" id="{0E7CACF8-CA41-134C-AC40-E108313E096C}"/>
                </a:ext>
              </a:extLst>
            </p:cNvPr>
            <p:cNvPicPr>
              <a:picLocks noChangeAspect="1"/>
            </p:cNvPicPr>
            <p:nvPr/>
          </p:nvPicPr>
          <p:blipFill>
            <a:blip r:embed="rId3"/>
            <a:stretch>
              <a:fillRect/>
            </a:stretch>
          </p:blipFill>
          <p:spPr>
            <a:xfrm>
              <a:off x="5463650" y="904176"/>
              <a:ext cx="1222947" cy="1222947"/>
            </a:xfrm>
            <a:prstGeom prst="rect">
              <a:avLst/>
            </a:prstGeom>
            <a:ln w="31750">
              <a:noFill/>
            </a:ln>
          </p:spPr>
        </p:pic>
      </p:grpSp>
      <p:sp>
        <p:nvSpPr>
          <p:cNvPr id="14" name="Rectangle 13">
            <a:extLst>
              <a:ext uri="{FF2B5EF4-FFF2-40B4-BE49-F238E27FC236}">
                <a16:creationId xmlns:a16="http://schemas.microsoft.com/office/drawing/2014/main" id="{3B449E46-2D0C-C643-B667-6D67D46BDF3D}"/>
              </a:ext>
            </a:extLst>
          </p:cNvPr>
          <p:cNvSpPr/>
          <p:nvPr/>
        </p:nvSpPr>
        <p:spPr>
          <a:xfrm>
            <a:off x="342805" y="1246340"/>
            <a:ext cx="2320882" cy="2524281"/>
          </a:xfrm>
          <a:prstGeom prst="rect">
            <a:avLst/>
          </a:prstGeom>
          <a:noFill/>
        </p:spPr>
        <p:txBody>
          <a:bodyPr wrap="square" rtlCol="0">
            <a:spAutoFit/>
          </a:bodyPr>
          <a:lstStyle/>
          <a:p>
            <a:pPr>
              <a:lnSpc>
                <a:spcPts val="2360"/>
              </a:lnSpc>
              <a:spcBef>
                <a:spcPts val="300"/>
              </a:spcBef>
              <a:spcAft>
                <a:spcPts val="600"/>
              </a:spcAft>
            </a:pPr>
            <a:r>
              <a:rPr lang="en-US" sz="1600" dirty="0"/>
              <a:t>Agile Product Delivery is a customer-centric approach to defining, building, and releasing a continuous flow of valuable products and services to customers and users.</a:t>
            </a:r>
          </a:p>
        </p:txBody>
      </p:sp>
      <p:sp>
        <p:nvSpPr>
          <p:cNvPr id="13" name="Slide Number Placeholder 1">
            <a:extLst>
              <a:ext uri="{FF2B5EF4-FFF2-40B4-BE49-F238E27FC236}">
                <a16:creationId xmlns:a16="http://schemas.microsoft.com/office/drawing/2014/main" id="{35B6710F-E260-1C44-98DC-C85CED99964D}"/>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pPr/>
              <a:t>30</a:t>
            </a:fld>
            <a:endParaRPr lang="en-US" sz="900" dirty="0"/>
          </a:p>
        </p:txBody>
      </p:sp>
      <p:pic>
        <p:nvPicPr>
          <p:cNvPr id="5" name="Picture 4" descr="Graphical user interface, diagram&#10;&#10;Description automatically generated">
            <a:extLst>
              <a:ext uri="{FF2B5EF4-FFF2-40B4-BE49-F238E27FC236}">
                <a16:creationId xmlns:a16="http://schemas.microsoft.com/office/drawing/2014/main" id="{A5B89F64-EAD5-EF4E-AEF0-CB887AD86D97}"/>
              </a:ext>
            </a:extLst>
          </p:cNvPr>
          <p:cNvPicPr>
            <a:picLocks noChangeAspect="1"/>
          </p:cNvPicPr>
          <p:nvPr/>
        </p:nvPicPr>
        <p:blipFill>
          <a:blip r:embed="rId4"/>
          <a:stretch>
            <a:fillRect/>
          </a:stretch>
        </p:blipFill>
        <p:spPr>
          <a:xfrm>
            <a:off x="3200727" y="850742"/>
            <a:ext cx="5461821" cy="4008976"/>
          </a:xfrm>
          <a:prstGeom prst="rect">
            <a:avLst/>
          </a:prstGeom>
        </p:spPr>
      </p:pic>
    </p:spTree>
    <p:extLst>
      <p:ext uri="{BB962C8B-B14F-4D97-AF65-F5344CB8AC3E}">
        <p14:creationId xmlns:p14="http://schemas.microsoft.com/office/powerpoint/2010/main" val="3786981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42A40B-D0C1-0040-BA3E-9B0C50174017}"/>
              </a:ext>
            </a:extLst>
          </p:cNvPr>
          <p:cNvSpPr/>
          <p:nvPr/>
        </p:nvSpPr>
        <p:spPr>
          <a:xfrm>
            <a:off x="3165896" y="2447151"/>
            <a:ext cx="5336717" cy="553998"/>
          </a:xfrm>
          <a:prstGeom prst="rect">
            <a:avLst/>
          </a:prstGeom>
        </p:spPr>
        <p:txBody>
          <a:bodyPr wrap="none">
            <a:spAutoFit/>
          </a:bodyPr>
          <a:lstStyle/>
          <a:p>
            <a:pPr eaLnBrk="0" hangingPunct="0">
              <a:spcBef>
                <a:spcPct val="20000"/>
              </a:spcBef>
            </a:pPr>
            <a:r>
              <a:rPr lang="en-US" sz="3000" b="1">
                <a:solidFill>
                  <a:schemeClr val="bg1"/>
                </a:solidFill>
              </a:rPr>
              <a:t>Enterprise Solution Delivery</a:t>
            </a:r>
          </a:p>
        </p:txBody>
      </p:sp>
      <p:pic>
        <p:nvPicPr>
          <p:cNvPr id="12" name="Picture 11">
            <a:extLst>
              <a:ext uri="{FF2B5EF4-FFF2-40B4-BE49-F238E27FC236}">
                <a16:creationId xmlns:a16="http://schemas.microsoft.com/office/drawing/2014/main" id="{8A7216A8-146C-6444-9D23-CCE4E6F70848}"/>
              </a:ext>
            </a:extLst>
          </p:cNvPr>
          <p:cNvPicPr>
            <a:picLocks noChangeAspect="1"/>
          </p:cNvPicPr>
          <p:nvPr/>
        </p:nvPicPr>
        <p:blipFill rotWithShape="1">
          <a:blip r:embed="rId3"/>
          <a:srcRect l="32562" t="11714" r="9661" b="12061"/>
          <a:stretch/>
        </p:blipFill>
        <p:spPr>
          <a:xfrm>
            <a:off x="3295859" y="1"/>
            <a:ext cx="5848142" cy="5143500"/>
          </a:xfrm>
          <a:prstGeom prst="rect">
            <a:avLst/>
          </a:prstGeom>
        </p:spPr>
      </p:pic>
      <p:sp>
        <p:nvSpPr>
          <p:cNvPr id="16" name="TextBox 15">
            <a:extLst>
              <a:ext uri="{FF2B5EF4-FFF2-40B4-BE49-F238E27FC236}">
                <a16:creationId xmlns:a16="http://schemas.microsoft.com/office/drawing/2014/main" id="{77C5FCE2-1A0A-6F4A-AEDC-2EEF899933A2}"/>
              </a:ext>
            </a:extLst>
          </p:cNvPr>
          <p:cNvSpPr txBox="1"/>
          <p:nvPr/>
        </p:nvSpPr>
        <p:spPr>
          <a:xfrm>
            <a:off x="7540505" y="4834781"/>
            <a:ext cx="1603495" cy="230832"/>
          </a:xfrm>
          <a:prstGeom prst="rect">
            <a:avLst/>
          </a:prstGeom>
          <a:noFill/>
        </p:spPr>
        <p:txBody>
          <a:bodyPr wrap="square" rtlCol="0">
            <a:spAutoFit/>
          </a:bodyPr>
          <a:lstStyle/>
          <a:p>
            <a:r>
              <a:rPr lang="en-US" sz="900">
                <a:solidFill>
                  <a:schemeClr val="bg1">
                    <a:alpha val="66000"/>
                  </a:schemeClr>
                </a:solidFill>
              </a:rPr>
              <a:t>Courtesy NASA Goddard </a:t>
            </a:r>
          </a:p>
        </p:txBody>
      </p:sp>
      <p:sp>
        <p:nvSpPr>
          <p:cNvPr id="3" name="Text Placeholder 2">
            <a:extLst>
              <a:ext uri="{FF2B5EF4-FFF2-40B4-BE49-F238E27FC236}">
                <a16:creationId xmlns:a16="http://schemas.microsoft.com/office/drawing/2014/main" id="{950B7F1E-F3E2-8441-BC8B-EEA22EF01653}"/>
              </a:ext>
            </a:extLst>
          </p:cNvPr>
          <p:cNvSpPr>
            <a:spLocks noGrp="1"/>
          </p:cNvSpPr>
          <p:nvPr>
            <p:ph type="body" sz="quarter" idx="11"/>
          </p:nvPr>
        </p:nvSpPr>
        <p:spPr>
          <a:xfrm>
            <a:off x="259907" y="1046289"/>
            <a:ext cx="2824015" cy="3229337"/>
          </a:xfrm>
        </p:spPr>
        <p:txBody>
          <a:bodyPr/>
          <a:lstStyle/>
          <a:p>
            <a:r>
              <a:rPr lang="en-US" sz="1500" dirty="0"/>
              <a:t>Humanity has always dreamed big; and scientists, engineers, and software developers then turn those big dreams into reality. That requires innovation, experimentation, and knowledge from diverse disciplines. Engineers and developers bring these innovations to life by defining and coordinating all the activities to successfully specify, design, test, deploy, operate, evolve, and decommission large, complex solutions. </a:t>
            </a:r>
          </a:p>
          <a:p>
            <a:endParaRPr lang="en-US" sz="1500" dirty="0"/>
          </a:p>
        </p:txBody>
      </p:sp>
      <p:sp>
        <p:nvSpPr>
          <p:cNvPr id="2" name="Title 1">
            <a:extLst>
              <a:ext uri="{FF2B5EF4-FFF2-40B4-BE49-F238E27FC236}">
                <a16:creationId xmlns:a16="http://schemas.microsoft.com/office/drawing/2014/main" id="{16E08C70-8E01-7649-9C43-D145895D1FA8}"/>
              </a:ext>
            </a:extLst>
          </p:cNvPr>
          <p:cNvSpPr>
            <a:spLocks noGrp="1"/>
          </p:cNvSpPr>
          <p:nvPr>
            <p:ph type="ctrTitle"/>
          </p:nvPr>
        </p:nvSpPr>
        <p:spPr>
          <a:xfrm>
            <a:off x="353032" y="-506166"/>
            <a:ext cx="2824015" cy="1430920"/>
          </a:xfrm>
        </p:spPr>
        <p:txBody>
          <a:bodyPr/>
          <a:lstStyle/>
          <a:p>
            <a:r>
              <a:rPr lang="en-US" sz="2100" dirty="0"/>
              <a:t>Why Enterprise</a:t>
            </a:r>
            <a:br>
              <a:rPr lang="en-US" sz="2100" dirty="0"/>
            </a:br>
            <a:r>
              <a:rPr lang="en-US" sz="2100" dirty="0"/>
              <a:t>Solution Delivery?</a:t>
            </a:r>
          </a:p>
        </p:txBody>
      </p:sp>
    </p:spTree>
    <p:extLst>
      <p:ext uri="{BB962C8B-B14F-4D97-AF65-F5344CB8AC3E}">
        <p14:creationId xmlns:p14="http://schemas.microsoft.com/office/powerpoint/2010/main" val="3515839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DD37F2F-EBD1-9648-BA1A-832B0FC00961}"/>
              </a:ext>
            </a:extLst>
          </p:cNvPr>
          <p:cNvSpPr/>
          <p:nvPr/>
        </p:nvSpPr>
        <p:spPr bwMode="auto">
          <a:xfrm>
            <a:off x="0" y="0"/>
            <a:ext cx="9144000" cy="739035"/>
          </a:xfrm>
          <a:prstGeom prst="rect">
            <a:avLst/>
          </a:prstGeom>
          <a:solidFill>
            <a:srgbClr val="00549D"/>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100" b="1">
                <a:solidFill>
                  <a:schemeClr val="bg1"/>
                </a:solidFill>
              </a:rPr>
              <a:t>Enterprise Solution Delivery</a:t>
            </a:r>
          </a:p>
        </p:txBody>
      </p:sp>
      <p:grpSp>
        <p:nvGrpSpPr>
          <p:cNvPr id="42" name="Group 41">
            <a:extLst>
              <a:ext uri="{FF2B5EF4-FFF2-40B4-BE49-F238E27FC236}">
                <a16:creationId xmlns:a16="http://schemas.microsoft.com/office/drawing/2014/main" id="{E299B256-5067-0940-A762-C6361F9B8702}"/>
              </a:ext>
            </a:extLst>
          </p:cNvPr>
          <p:cNvGrpSpPr/>
          <p:nvPr/>
        </p:nvGrpSpPr>
        <p:grpSpPr>
          <a:xfrm>
            <a:off x="265949" y="137786"/>
            <a:ext cx="970768" cy="970768"/>
            <a:chOff x="5348614" y="789140"/>
            <a:chExt cx="1453019" cy="1453019"/>
          </a:xfrm>
        </p:grpSpPr>
        <p:sp>
          <p:nvSpPr>
            <p:cNvPr id="43" name="Oval 42">
              <a:extLst>
                <a:ext uri="{FF2B5EF4-FFF2-40B4-BE49-F238E27FC236}">
                  <a16:creationId xmlns:a16="http://schemas.microsoft.com/office/drawing/2014/main" id="{E1698336-CCD6-B547-BA82-6E7FD7C86F50}"/>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a:p>
          </p:txBody>
        </p:sp>
        <p:pic>
          <p:nvPicPr>
            <p:cNvPr id="44" name="Picture 43">
              <a:extLst>
                <a:ext uri="{FF2B5EF4-FFF2-40B4-BE49-F238E27FC236}">
                  <a16:creationId xmlns:a16="http://schemas.microsoft.com/office/drawing/2014/main" id="{DEF74826-2A51-2442-AF3A-9A3758BF0AEE}"/>
                </a:ext>
              </a:extLst>
            </p:cNvPr>
            <p:cNvPicPr>
              <a:picLocks noChangeAspect="1"/>
            </p:cNvPicPr>
            <p:nvPr/>
          </p:nvPicPr>
          <p:blipFill>
            <a:blip r:embed="rId3"/>
            <a:stretch>
              <a:fillRect/>
            </a:stretch>
          </p:blipFill>
          <p:spPr>
            <a:xfrm>
              <a:off x="5463650" y="904176"/>
              <a:ext cx="1222947" cy="1222947"/>
            </a:xfrm>
            <a:prstGeom prst="rect">
              <a:avLst/>
            </a:prstGeom>
            <a:ln w="31750">
              <a:noFill/>
            </a:ln>
          </p:spPr>
        </p:pic>
      </p:grpSp>
      <p:sp>
        <p:nvSpPr>
          <p:cNvPr id="8" name="Rectangle 7">
            <a:extLst>
              <a:ext uri="{FF2B5EF4-FFF2-40B4-BE49-F238E27FC236}">
                <a16:creationId xmlns:a16="http://schemas.microsoft.com/office/drawing/2014/main" id="{9B416589-F207-144D-8B54-253CFC1C6CE3}"/>
              </a:ext>
            </a:extLst>
          </p:cNvPr>
          <p:cNvSpPr/>
          <p:nvPr/>
        </p:nvSpPr>
        <p:spPr>
          <a:xfrm>
            <a:off x="452873" y="1388871"/>
            <a:ext cx="2586661" cy="3167534"/>
          </a:xfrm>
          <a:prstGeom prst="rect">
            <a:avLst/>
          </a:prstGeom>
          <a:noFill/>
        </p:spPr>
        <p:txBody>
          <a:bodyPr wrap="square" rtlCol="0">
            <a:spAutoFit/>
          </a:bodyPr>
          <a:lstStyle/>
          <a:p>
            <a:pPr>
              <a:lnSpc>
                <a:spcPts val="2160"/>
              </a:lnSpc>
              <a:spcBef>
                <a:spcPts val="300"/>
              </a:spcBef>
              <a:spcAft>
                <a:spcPts val="600"/>
              </a:spcAft>
            </a:pPr>
            <a:r>
              <a:rPr lang="en-US" sz="1450" dirty="0"/>
              <a:t>The Enterprise Solution Delivery competency describes how to apply Lean-Agile principles and practices to the specification, development, deployment, operation, and evolution of the world’s largest and most sophisticated software applications, networks, and cyber-physical systems.</a:t>
            </a:r>
          </a:p>
        </p:txBody>
      </p:sp>
      <p:sp>
        <p:nvSpPr>
          <p:cNvPr id="11" name="Slide Number Placeholder 1">
            <a:extLst>
              <a:ext uri="{FF2B5EF4-FFF2-40B4-BE49-F238E27FC236}">
                <a16:creationId xmlns:a16="http://schemas.microsoft.com/office/drawing/2014/main" id="{622B3611-E45C-0446-9337-2B2B503F59A9}"/>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pPr/>
              <a:t>32</a:t>
            </a:fld>
            <a:endParaRPr lang="en-US" sz="900" dirty="0"/>
          </a:p>
        </p:txBody>
      </p:sp>
      <p:pic>
        <p:nvPicPr>
          <p:cNvPr id="3" name="Picture 2" descr="Graphical user interface, diagram, website&#10;&#10;Description automatically generated">
            <a:extLst>
              <a:ext uri="{FF2B5EF4-FFF2-40B4-BE49-F238E27FC236}">
                <a16:creationId xmlns:a16="http://schemas.microsoft.com/office/drawing/2014/main" id="{1FD8493F-8C15-FC4B-A3C0-8AA8AD6E5C04}"/>
              </a:ext>
            </a:extLst>
          </p:cNvPr>
          <p:cNvPicPr>
            <a:picLocks noChangeAspect="1"/>
          </p:cNvPicPr>
          <p:nvPr/>
        </p:nvPicPr>
        <p:blipFill>
          <a:blip r:embed="rId4"/>
          <a:stretch>
            <a:fillRect/>
          </a:stretch>
        </p:blipFill>
        <p:spPr>
          <a:xfrm>
            <a:off x="3040269" y="1388871"/>
            <a:ext cx="5677705" cy="3103813"/>
          </a:xfrm>
          <a:prstGeom prst="rect">
            <a:avLst/>
          </a:prstGeom>
        </p:spPr>
      </p:pic>
    </p:spTree>
    <p:extLst>
      <p:ext uri="{BB962C8B-B14F-4D97-AF65-F5344CB8AC3E}">
        <p14:creationId xmlns:p14="http://schemas.microsoft.com/office/powerpoint/2010/main" val="215025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300|168">
            <a:extLst>
              <a:ext uri="{FF2B5EF4-FFF2-40B4-BE49-F238E27FC236}">
                <a16:creationId xmlns:a16="http://schemas.microsoft.com/office/drawing/2014/main" id="{EFA9BD1C-62DD-F047-8720-C58E801D4255}"/>
              </a:ext>
            </a:extLst>
          </p:cNvPr>
          <p:cNvPicPr>
            <a:picLocks noChangeAspect="1"/>
          </p:cNvPicPr>
          <p:nvPr/>
        </p:nvPicPr>
        <p:blipFill rotWithShape="1">
          <a:blip r:embed="rId3"/>
          <a:srcRect l="36042"/>
          <a:stretch/>
        </p:blipFill>
        <p:spPr>
          <a:xfrm>
            <a:off x="3295650" y="0"/>
            <a:ext cx="5865130" cy="5143500"/>
          </a:xfrm>
          <a:prstGeom prst="rect">
            <a:avLst/>
          </a:prstGeom>
        </p:spPr>
      </p:pic>
      <p:sp>
        <p:nvSpPr>
          <p:cNvPr id="8" name="Text Placeholder 7">
            <a:extLst>
              <a:ext uri="{FF2B5EF4-FFF2-40B4-BE49-F238E27FC236}">
                <a16:creationId xmlns:a16="http://schemas.microsoft.com/office/drawing/2014/main" id="{D1B06780-6DD4-E146-B52C-1FD50EAE1617}"/>
              </a:ext>
            </a:extLst>
          </p:cNvPr>
          <p:cNvSpPr>
            <a:spLocks noGrp="1"/>
          </p:cNvSpPr>
          <p:nvPr>
            <p:ph type="body" sz="quarter" idx="11"/>
          </p:nvPr>
        </p:nvSpPr>
        <p:spPr/>
        <p:txBody>
          <a:bodyPr/>
          <a:lstStyle/>
          <a:p>
            <a:r>
              <a:rPr lang="en-US" dirty="0"/>
              <a:t>Traditional approaches to portfolio management were not designed for a global economy or the impact of digital disruption. These factors put pressure on enterprises to work under a higher degree of uncertainty and yet deliver innovative Solutions much faster.</a:t>
            </a:r>
          </a:p>
        </p:txBody>
      </p:sp>
      <p:sp>
        <p:nvSpPr>
          <p:cNvPr id="7" name="Title 6">
            <a:extLst>
              <a:ext uri="{FF2B5EF4-FFF2-40B4-BE49-F238E27FC236}">
                <a16:creationId xmlns:a16="http://schemas.microsoft.com/office/drawing/2014/main" id="{E0A49975-CC1C-824D-88F5-3F670B8E4134}"/>
              </a:ext>
            </a:extLst>
          </p:cNvPr>
          <p:cNvSpPr>
            <a:spLocks noGrp="1"/>
          </p:cNvSpPr>
          <p:nvPr>
            <p:ph type="ctrTitle"/>
          </p:nvPr>
        </p:nvSpPr>
        <p:spPr/>
        <p:txBody>
          <a:bodyPr/>
          <a:lstStyle/>
          <a:p>
            <a:r>
              <a:rPr lang="en-US" sz="2100" dirty="0"/>
              <a:t>Why Lean Portfolio</a:t>
            </a:r>
            <a:br>
              <a:rPr lang="en-US" sz="2100" dirty="0"/>
            </a:br>
            <a:r>
              <a:rPr lang="en-US" sz="2100" dirty="0"/>
              <a:t>Management?</a:t>
            </a:r>
          </a:p>
        </p:txBody>
      </p:sp>
      <p:sp>
        <p:nvSpPr>
          <p:cNvPr id="2" name="Slide Number Placeholder 1">
            <a:extLst>
              <a:ext uri="{FF2B5EF4-FFF2-40B4-BE49-F238E27FC236}">
                <a16:creationId xmlns:a16="http://schemas.microsoft.com/office/drawing/2014/main" id="{1E1EB640-ACDB-1042-8DBC-E3972A8F376A}"/>
              </a:ext>
            </a:extLst>
          </p:cNvPr>
          <p:cNvSpPr>
            <a:spLocks noGrp="1"/>
          </p:cNvSpPr>
          <p:nvPr>
            <p:ph type="sldNum" sz="quarter" idx="13"/>
          </p:nvPr>
        </p:nvSpPr>
        <p:spPr/>
        <p:txBody>
          <a:bodyPr/>
          <a:lstStyle/>
          <a:p>
            <a:fld id="{46FDB4EE-536A-4449-BF24-E81C662A4DA7}" type="slidenum">
              <a:rPr lang="en-US" smtClean="0">
                <a:solidFill>
                  <a:schemeClr val="bg1"/>
                </a:solidFill>
              </a:rPr>
              <a:pPr/>
              <a:t>33</a:t>
            </a:fld>
            <a:endParaRPr lang="en-US" dirty="0">
              <a:solidFill>
                <a:schemeClr val="bg1"/>
              </a:solidFill>
            </a:endParaRPr>
          </a:p>
        </p:txBody>
      </p:sp>
    </p:spTree>
    <p:extLst>
      <p:ext uri="{BB962C8B-B14F-4D97-AF65-F5344CB8AC3E}">
        <p14:creationId xmlns:p14="http://schemas.microsoft.com/office/powerpoint/2010/main" val="42564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D6E414-ABC1-F248-BCBA-F225B1DD51AB}"/>
              </a:ext>
            </a:extLst>
          </p:cNvPr>
          <p:cNvSpPr/>
          <p:nvPr/>
        </p:nvSpPr>
        <p:spPr bwMode="auto">
          <a:xfrm>
            <a:off x="0" y="0"/>
            <a:ext cx="9144000" cy="739035"/>
          </a:xfrm>
          <a:prstGeom prst="rect">
            <a:avLst/>
          </a:prstGeom>
          <a:solidFill>
            <a:srgbClr val="00549D"/>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100" b="1" dirty="0">
                <a:solidFill>
                  <a:schemeClr val="bg1"/>
                </a:solidFill>
              </a:rPr>
              <a:t>Lean Portfolio Management</a:t>
            </a:r>
          </a:p>
        </p:txBody>
      </p:sp>
      <p:grpSp>
        <p:nvGrpSpPr>
          <p:cNvPr id="9" name="Group 8">
            <a:extLst>
              <a:ext uri="{FF2B5EF4-FFF2-40B4-BE49-F238E27FC236}">
                <a16:creationId xmlns:a16="http://schemas.microsoft.com/office/drawing/2014/main" id="{CACFC7F4-87C5-624A-99BB-7AB3F6232EC1}"/>
              </a:ext>
            </a:extLst>
          </p:cNvPr>
          <p:cNvGrpSpPr/>
          <p:nvPr/>
        </p:nvGrpSpPr>
        <p:grpSpPr>
          <a:xfrm>
            <a:off x="265949" y="137786"/>
            <a:ext cx="970768" cy="970768"/>
            <a:chOff x="5348614" y="789140"/>
            <a:chExt cx="1453019" cy="1453019"/>
          </a:xfrm>
        </p:grpSpPr>
        <p:sp>
          <p:nvSpPr>
            <p:cNvPr id="10" name="Oval 9">
              <a:extLst>
                <a:ext uri="{FF2B5EF4-FFF2-40B4-BE49-F238E27FC236}">
                  <a16:creationId xmlns:a16="http://schemas.microsoft.com/office/drawing/2014/main" id="{8BF60AD2-5B2C-6144-861E-F181B73D153C}"/>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11" name="Picture 10">
              <a:extLst>
                <a:ext uri="{FF2B5EF4-FFF2-40B4-BE49-F238E27FC236}">
                  <a16:creationId xmlns:a16="http://schemas.microsoft.com/office/drawing/2014/main" id="{A4522A09-3109-724F-AD43-25F487430965}"/>
                </a:ext>
              </a:extLst>
            </p:cNvPr>
            <p:cNvPicPr>
              <a:picLocks noChangeAspect="1"/>
            </p:cNvPicPr>
            <p:nvPr/>
          </p:nvPicPr>
          <p:blipFill>
            <a:blip r:embed="rId3"/>
            <a:stretch>
              <a:fillRect/>
            </a:stretch>
          </p:blipFill>
          <p:spPr>
            <a:xfrm>
              <a:off x="5463650" y="904176"/>
              <a:ext cx="1222947" cy="1222947"/>
            </a:xfrm>
            <a:prstGeom prst="rect">
              <a:avLst/>
            </a:prstGeom>
            <a:ln w="31750">
              <a:noFill/>
            </a:ln>
          </p:spPr>
        </p:pic>
      </p:grpSp>
      <p:pic>
        <p:nvPicPr>
          <p:cNvPr id="13" name="Picture 12">
            <a:extLst>
              <a:ext uri="{FF2B5EF4-FFF2-40B4-BE49-F238E27FC236}">
                <a16:creationId xmlns:a16="http://schemas.microsoft.com/office/drawing/2014/main" id="{7D1381A9-D936-CB40-8757-1F45A5858F12}"/>
              </a:ext>
            </a:extLst>
          </p:cNvPr>
          <p:cNvPicPr>
            <a:picLocks noChangeAspect="1"/>
          </p:cNvPicPr>
          <p:nvPr/>
        </p:nvPicPr>
        <p:blipFill>
          <a:blip r:embed="rId4"/>
          <a:srcRect/>
          <a:stretch/>
        </p:blipFill>
        <p:spPr>
          <a:xfrm>
            <a:off x="3162956" y="886326"/>
            <a:ext cx="5015538" cy="3968963"/>
          </a:xfrm>
          <a:prstGeom prst="rect">
            <a:avLst/>
          </a:prstGeom>
        </p:spPr>
      </p:pic>
      <p:sp>
        <p:nvSpPr>
          <p:cNvPr id="12" name="Rectangle 11">
            <a:extLst>
              <a:ext uri="{FF2B5EF4-FFF2-40B4-BE49-F238E27FC236}">
                <a16:creationId xmlns:a16="http://schemas.microsoft.com/office/drawing/2014/main" id="{5CBE819D-94D1-CA43-B226-3EC55EDCC86F}"/>
              </a:ext>
            </a:extLst>
          </p:cNvPr>
          <p:cNvSpPr/>
          <p:nvPr/>
        </p:nvSpPr>
        <p:spPr>
          <a:xfrm>
            <a:off x="521208" y="1490472"/>
            <a:ext cx="2743295" cy="2521331"/>
          </a:xfrm>
          <a:prstGeom prst="rect">
            <a:avLst/>
          </a:prstGeom>
          <a:noFill/>
        </p:spPr>
        <p:txBody>
          <a:bodyPr wrap="square" rtlCol="0">
            <a:spAutoFit/>
          </a:bodyPr>
          <a:lstStyle/>
          <a:p>
            <a:pPr>
              <a:lnSpc>
                <a:spcPts val="2360"/>
              </a:lnSpc>
              <a:spcBef>
                <a:spcPts val="300"/>
              </a:spcBef>
              <a:spcAft>
                <a:spcPts val="600"/>
              </a:spcAft>
            </a:pPr>
            <a:r>
              <a:rPr lang="en-US" sz="1500" dirty="0"/>
              <a:t>The Lean Portfolio Management competency aligns strategy and execution by applying Lean and systems thinking approaches to strategy and investment funding, Agile portfolio operations, and governance.</a:t>
            </a:r>
          </a:p>
        </p:txBody>
      </p:sp>
      <p:sp>
        <p:nvSpPr>
          <p:cNvPr id="14" name="Slide Number Placeholder 1">
            <a:extLst>
              <a:ext uri="{FF2B5EF4-FFF2-40B4-BE49-F238E27FC236}">
                <a16:creationId xmlns:a16="http://schemas.microsoft.com/office/drawing/2014/main" id="{73796165-9DEA-634F-9AAC-F53751412CA7}"/>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pPr/>
              <a:t>34</a:t>
            </a:fld>
            <a:endParaRPr lang="en-US" sz="900" dirty="0"/>
          </a:p>
        </p:txBody>
      </p:sp>
    </p:spTree>
    <p:extLst>
      <p:ext uri="{BB962C8B-B14F-4D97-AF65-F5344CB8AC3E}">
        <p14:creationId xmlns:p14="http://schemas.microsoft.com/office/powerpoint/2010/main" val="2639163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EF0092-FAB8-1148-93E3-70C1BBC2CE93}"/>
              </a:ext>
            </a:extLst>
          </p:cNvPr>
          <p:cNvPicPr>
            <a:picLocks noChangeAspect="1"/>
          </p:cNvPicPr>
          <p:nvPr/>
        </p:nvPicPr>
        <p:blipFill rotWithShape="1">
          <a:blip r:embed="rId3"/>
          <a:srcRect l="32279" t="5780" r="10444" b="2519"/>
          <a:stretch/>
        </p:blipFill>
        <p:spPr>
          <a:xfrm>
            <a:off x="3295859" y="-1"/>
            <a:ext cx="5848140" cy="5143499"/>
          </a:xfrm>
          <a:prstGeom prst="rect">
            <a:avLst/>
          </a:prstGeom>
        </p:spPr>
      </p:pic>
      <p:sp>
        <p:nvSpPr>
          <p:cNvPr id="3" name="Text Placeholder 2">
            <a:extLst>
              <a:ext uri="{FF2B5EF4-FFF2-40B4-BE49-F238E27FC236}">
                <a16:creationId xmlns:a16="http://schemas.microsoft.com/office/drawing/2014/main" id="{426D29B7-491A-9248-B40B-FF40D9967BE8}"/>
              </a:ext>
            </a:extLst>
          </p:cNvPr>
          <p:cNvSpPr>
            <a:spLocks noGrp="1"/>
          </p:cNvSpPr>
          <p:nvPr>
            <p:ph type="body" sz="quarter" idx="11"/>
          </p:nvPr>
        </p:nvSpPr>
        <p:spPr>
          <a:xfrm>
            <a:off x="393868" y="1173879"/>
            <a:ext cx="2679211" cy="3229337"/>
          </a:xfrm>
        </p:spPr>
        <p:txBody>
          <a:bodyPr/>
          <a:lstStyle/>
          <a:p>
            <a:r>
              <a:rPr lang="en-US" sz="1700" dirty="0"/>
              <a:t> Without organizational agility, enterprises simply cannot respond sufficiently to the challenges and opportunities that today’s rapidly changing markets present. Without it, employees and the enterprise associate an individual’s value with their functional skills, rather than business outcomes.</a:t>
            </a:r>
          </a:p>
        </p:txBody>
      </p:sp>
      <p:sp>
        <p:nvSpPr>
          <p:cNvPr id="2" name="Title 1">
            <a:extLst>
              <a:ext uri="{FF2B5EF4-FFF2-40B4-BE49-F238E27FC236}">
                <a16:creationId xmlns:a16="http://schemas.microsoft.com/office/drawing/2014/main" id="{DD630D59-6BC1-AD4B-8CB3-BABE9CEAAAEB}"/>
              </a:ext>
            </a:extLst>
          </p:cNvPr>
          <p:cNvSpPr>
            <a:spLocks noGrp="1"/>
          </p:cNvSpPr>
          <p:nvPr>
            <p:ph type="ctrTitle"/>
          </p:nvPr>
        </p:nvSpPr>
        <p:spPr>
          <a:xfrm>
            <a:off x="471844" y="-378576"/>
            <a:ext cx="2824015" cy="1430920"/>
          </a:xfrm>
        </p:spPr>
        <p:txBody>
          <a:bodyPr/>
          <a:lstStyle/>
          <a:p>
            <a:r>
              <a:rPr lang="en-US" sz="2100" dirty="0"/>
              <a:t>Why Organizational</a:t>
            </a:r>
            <a:br>
              <a:rPr lang="en-US" sz="2100" dirty="0"/>
            </a:br>
            <a:r>
              <a:rPr lang="en-US" sz="2100" dirty="0"/>
              <a:t>Agility?</a:t>
            </a:r>
          </a:p>
        </p:txBody>
      </p:sp>
      <p:sp>
        <p:nvSpPr>
          <p:cNvPr id="5" name="Slide Number Placeholder 1">
            <a:extLst>
              <a:ext uri="{FF2B5EF4-FFF2-40B4-BE49-F238E27FC236}">
                <a16:creationId xmlns:a16="http://schemas.microsoft.com/office/drawing/2014/main" id="{3FA3B542-3D90-5149-AC52-A0F625EF005B}"/>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solidFill>
                  <a:schemeClr val="bg1"/>
                </a:solidFill>
              </a:rPr>
              <a:pPr/>
              <a:t>35</a:t>
            </a:fld>
            <a:endParaRPr lang="en-US" sz="900" dirty="0">
              <a:solidFill>
                <a:schemeClr val="bg1"/>
              </a:solidFill>
            </a:endParaRPr>
          </a:p>
        </p:txBody>
      </p:sp>
    </p:spTree>
    <p:extLst>
      <p:ext uri="{BB962C8B-B14F-4D97-AF65-F5344CB8AC3E}">
        <p14:creationId xmlns:p14="http://schemas.microsoft.com/office/powerpoint/2010/main" val="2752972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B47B98-66CD-2B4F-8FE5-B650679007D1}"/>
              </a:ext>
            </a:extLst>
          </p:cNvPr>
          <p:cNvSpPr/>
          <p:nvPr/>
        </p:nvSpPr>
        <p:spPr bwMode="auto">
          <a:xfrm>
            <a:off x="0" y="0"/>
            <a:ext cx="9144000" cy="739035"/>
          </a:xfrm>
          <a:prstGeom prst="rect">
            <a:avLst/>
          </a:prstGeom>
          <a:solidFill>
            <a:srgbClr val="00549D"/>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100" b="1" dirty="0">
                <a:solidFill>
                  <a:schemeClr val="bg1"/>
                </a:solidFill>
              </a:rPr>
              <a:t>Organizational Agility</a:t>
            </a:r>
          </a:p>
        </p:txBody>
      </p:sp>
      <p:grpSp>
        <p:nvGrpSpPr>
          <p:cNvPr id="10" name="Group 9">
            <a:extLst>
              <a:ext uri="{FF2B5EF4-FFF2-40B4-BE49-F238E27FC236}">
                <a16:creationId xmlns:a16="http://schemas.microsoft.com/office/drawing/2014/main" id="{50F2D17B-4F1B-344E-8FC5-8218A79C7A97}"/>
              </a:ext>
            </a:extLst>
          </p:cNvPr>
          <p:cNvGrpSpPr/>
          <p:nvPr/>
        </p:nvGrpSpPr>
        <p:grpSpPr>
          <a:xfrm>
            <a:off x="265949" y="137786"/>
            <a:ext cx="970768" cy="970768"/>
            <a:chOff x="5348614" y="789140"/>
            <a:chExt cx="1453019" cy="1453019"/>
          </a:xfrm>
        </p:grpSpPr>
        <p:sp>
          <p:nvSpPr>
            <p:cNvPr id="11" name="Oval 10">
              <a:extLst>
                <a:ext uri="{FF2B5EF4-FFF2-40B4-BE49-F238E27FC236}">
                  <a16:creationId xmlns:a16="http://schemas.microsoft.com/office/drawing/2014/main" id="{53580789-F895-E845-9B48-6A04C915F00B}"/>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12" name="Picture 11">
              <a:extLst>
                <a:ext uri="{FF2B5EF4-FFF2-40B4-BE49-F238E27FC236}">
                  <a16:creationId xmlns:a16="http://schemas.microsoft.com/office/drawing/2014/main" id="{0E7CACF8-CA41-134C-AC40-E108313E096C}"/>
                </a:ext>
              </a:extLst>
            </p:cNvPr>
            <p:cNvPicPr>
              <a:picLocks noChangeAspect="1"/>
            </p:cNvPicPr>
            <p:nvPr/>
          </p:nvPicPr>
          <p:blipFill>
            <a:blip r:embed="rId3"/>
            <a:stretch>
              <a:fillRect/>
            </a:stretch>
          </p:blipFill>
          <p:spPr>
            <a:xfrm>
              <a:off x="5463650" y="904176"/>
              <a:ext cx="1222947" cy="1222947"/>
            </a:xfrm>
            <a:prstGeom prst="rect">
              <a:avLst/>
            </a:prstGeom>
            <a:ln w="31750">
              <a:noFill/>
            </a:ln>
          </p:spPr>
        </p:pic>
      </p:grpSp>
      <p:sp>
        <p:nvSpPr>
          <p:cNvPr id="14" name="Rectangle 13">
            <a:extLst>
              <a:ext uri="{FF2B5EF4-FFF2-40B4-BE49-F238E27FC236}">
                <a16:creationId xmlns:a16="http://schemas.microsoft.com/office/drawing/2014/main" id="{3B449E46-2D0C-C643-B667-6D67D46BDF3D}"/>
              </a:ext>
            </a:extLst>
          </p:cNvPr>
          <p:cNvSpPr/>
          <p:nvPr/>
        </p:nvSpPr>
        <p:spPr>
          <a:xfrm>
            <a:off x="342805" y="1422460"/>
            <a:ext cx="2453294" cy="4013919"/>
          </a:xfrm>
          <a:prstGeom prst="rect">
            <a:avLst/>
          </a:prstGeom>
          <a:noFill/>
        </p:spPr>
        <p:txBody>
          <a:bodyPr wrap="square" rtlCol="0">
            <a:spAutoFit/>
          </a:bodyPr>
          <a:lstStyle/>
          <a:p>
            <a:pPr>
              <a:lnSpc>
                <a:spcPts val="2160"/>
              </a:lnSpc>
              <a:spcBef>
                <a:spcPts val="300"/>
              </a:spcBef>
              <a:spcAft>
                <a:spcPts val="600"/>
              </a:spcAft>
            </a:pPr>
            <a:r>
              <a:rPr lang="en-US" sz="1450" dirty="0"/>
              <a:t>The Organizational Agility competency describes how Lean-thinking people and Agile teams optimize their business processes, evolve strategy with clear and decisive new commitments, and quickly adapt the organization as needed to capitalize on new opportunities.</a:t>
            </a:r>
            <a:br>
              <a:rPr lang="en-US" sz="1450" dirty="0"/>
            </a:br>
            <a:br>
              <a:rPr lang="en-US" sz="1450" dirty="0"/>
            </a:br>
            <a:br>
              <a:rPr lang="en-US" sz="1450" dirty="0"/>
            </a:br>
            <a:endParaRPr lang="en-US" sz="1450" dirty="0"/>
          </a:p>
        </p:txBody>
      </p:sp>
      <p:pic>
        <p:nvPicPr>
          <p:cNvPr id="4" name="Picture 3" descr="A screenshot of a social media post&#10;&#10;Description automatically generated">
            <a:extLst>
              <a:ext uri="{FF2B5EF4-FFF2-40B4-BE49-F238E27FC236}">
                <a16:creationId xmlns:a16="http://schemas.microsoft.com/office/drawing/2014/main" id="{ECDA7520-4B3E-CA42-A684-CA1138022631}"/>
              </a:ext>
            </a:extLst>
          </p:cNvPr>
          <p:cNvPicPr>
            <a:picLocks noChangeAspect="1"/>
          </p:cNvPicPr>
          <p:nvPr/>
        </p:nvPicPr>
        <p:blipFill>
          <a:blip r:embed="rId4"/>
          <a:stretch>
            <a:fillRect/>
          </a:stretch>
        </p:blipFill>
        <p:spPr>
          <a:xfrm>
            <a:off x="2933690" y="1225129"/>
            <a:ext cx="5812049" cy="3254753"/>
          </a:xfrm>
          <a:prstGeom prst="rect">
            <a:avLst/>
          </a:prstGeom>
        </p:spPr>
      </p:pic>
      <p:sp>
        <p:nvSpPr>
          <p:cNvPr id="8" name="Slide Number Placeholder 1">
            <a:extLst>
              <a:ext uri="{FF2B5EF4-FFF2-40B4-BE49-F238E27FC236}">
                <a16:creationId xmlns:a16="http://schemas.microsoft.com/office/drawing/2014/main" id="{510454F9-BDE0-4247-9E06-3F7E84916550}"/>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pPr/>
              <a:t>36</a:t>
            </a:fld>
            <a:endParaRPr lang="en-US" sz="900" dirty="0"/>
          </a:p>
        </p:txBody>
      </p:sp>
    </p:spTree>
    <p:extLst>
      <p:ext uri="{BB962C8B-B14F-4D97-AF65-F5344CB8AC3E}">
        <p14:creationId xmlns:p14="http://schemas.microsoft.com/office/powerpoint/2010/main" val="1384993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300|169">
            <a:extLst>
              <a:ext uri="{FF2B5EF4-FFF2-40B4-BE49-F238E27FC236}">
                <a16:creationId xmlns:a16="http://schemas.microsoft.com/office/drawing/2014/main" id="{CA2AE7C4-074F-A04B-8EF6-806D8557C8B8}"/>
              </a:ext>
            </a:extLst>
          </p:cNvPr>
          <p:cNvPicPr>
            <a:picLocks noGrp="1" noChangeAspect="1"/>
          </p:cNvPicPr>
          <p:nvPr>
            <p:ph sz="quarter" idx="10"/>
          </p:nvPr>
        </p:nvPicPr>
        <p:blipFill>
          <a:blip r:embed="rId3"/>
          <a:stretch>
            <a:fillRect/>
          </a:stretch>
        </p:blipFill>
        <p:spPr>
          <a:xfrm>
            <a:off x="6350" y="6350"/>
            <a:ext cx="9131300" cy="5130800"/>
          </a:xfrm>
          <a:prstGeom prst="rect">
            <a:avLst/>
          </a:prstGeom>
        </p:spPr>
      </p:pic>
      <p:sp>
        <p:nvSpPr>
          <p:cNvPr id="2" name="Slide Number Placeholder 1">
            <a:extLst>
              <a:ext uri="{FF2B5EF4-FFF2-40B4-BE49-F238E27FC236}">
                <a16:creationId xmlns:a16="http://schemas.microsoft.com/office/drawing/2014/main" id="{1E1EB640-ACDB-1042-8DBC-E3972A8F376A}"/>
              </a:ext>
            </a:extLst>
          </p:cNvPr>
          <p:cNvSpPr>
            <a:spLocks noGrp="1"/>
          </p:cNvSpPr>
          <p:nvPr>
            <p:ph type="sldNum" sz="quarter" idx="11"/>
          </p:nvPr>
        </p:nvSpPr>
        <p:spPr/>
        <p:txBody>
          <a:bodyPr/>
          <a:lstStyle/>
          <a:p>
            <a:fld id="{46FDB4EE-536A-4449-BF24-E81C662A4DA7}" type="slidenum">
              <a:rPr lang="en-US" smtClean="0"/>
              <a:t>37</a:t>
            </a:fld>
            <a:endParaRPr lang="en-US"/>
          </a:p>
        </p:txBody>
      </p:sp>
      <p:sp>
        <p:nvSpPr>
          <p:cNvPr id="4" name="Rectangle 3">
            <a:extLst>
              <a:ext uri="{FF2B5EF4-FFF2-40B4-BE49-F238E27FC236}">
                <a16:creationId xmlns:a16="http://schemas.microsoft.com/office/drawing/2014/main" id="{EAD01E77-CCB5-8B48-AC22-7C8C7ED0C82C}"/>
              </a:ext>
            </a:extLst>
          </p:cNvPr>
          <p:cNvSpPr/>
          <p:nvPr/>
        </p:nvSpPr>
        <p:spPr>
          <a:xfrm>
            <a:off x="0" y="0"/>
            <a:ext cx="3289515" cy="5143500"/>
          </a:xfrm>
          <a:prstGeom prst="rect">
            <a:avLst/>
          </a:prstGeom>
          <a:solidFill>
            <a:srgbClr val="00549D"/>
          </a:solidFill>
        </p:spPr>
        <p:style>
          <a:lnRef idx="2">
            <a:schemeClr val="accent1">
              <a:shade val="50000"/>
            </a:schemeClr>
          </a:lnRef>
          <a:fillRef idx="1">
            <a:schemeClr val="accent1"/>
          </a:fillRef>
          <a:effectRef idx="0">
            <a:schemeClr val="accent1"/>
          </a:effectRef>
          <a:fontRef idx="minor">
            <a:schemeClr val="lt1"/>
          </a:fontRef>
        </p:style>
        <p:txBody>
          <a:bodyPr lIns="411480" rIns="342900" rtlCol="0" anchor="ctr"/>
          <a:lstStyle/>
          <a:p>
            <a:r>
              <a:rPr lang="en-US" sz="2100" b="1" dirty="0">
                <a:solidFill>
                  <a:schemeClr val="accent3"/>
                </a:solidFill>
              </a:rPr>
              <a:t>Why Continuous Learning Culture?</a:t>
            </a:r>
          </a:p>
          <a:p>
            <a:endParaRPr lang="en-US" sz="1500" dirty="0"/>
          </a:p>
          <a:p>
            <a:pPr>
              <a:lnSpc>
                <a:spcPct val="150000"/>
              </a:lnSpc>
            </a:pPr>
            <a:r>
              <a:rPr lang="en-US" sz="1350" dirty="0"/>
              <a:t>In order to thrive in the current climate, organizations must evolve into adaptive engines of change, powered by a culture of fast and effective learning at all levels. Learning organizations leverage the collective knowledge, experience, and creativity of their workforce, customers, supply chain, and the broader ecosystem.</a:t>
            </a:r>
          </a:p>
        </p:txBody>
      </p:sp>
    </p:spTree>
    <p:extLst>
      <p:ext uri="{BB962C8B-B14F-4D97-AF65-F5344CB8AC3E}">
        <p14:creationId xmlns:p14="http://schemas.microsoft.com/office/powerpoint/2010/main" val="2311039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17F2B1-440F-AC4C-8917-E5FE3FF51B10}"/>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1C447849-D715-9E41-B851-93E9D52344AF}"/>
              </a:ext>
            </a:extLst>
          </p:cNvPr>
          <p:cNvSpPr/>
          <p:nvPr/>
        </p:nvSpPr>
        <p:spPr bwMode="auto">
          <a:xfrm>
            <a:off x="0" y="0"/>
            <a:ext cx="9144000" cy="739035"/>
          </a:xfrm>
          <a:prstGeom prst="rect">
            <a:avLst/>
          </a:prstGeom>
          <a:solidFill>
            <a:srgbClr val="00549D"/>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100" b="1" dirty="0">
                <a:solidFill>
                  <a:schemeClr val="bg1"/>
                </a:solidFill>
              </a:rPr>
              <a:t>Continuous Learning Culture</a:t>
            </a:r>
          </a:p>
        </p:txBody>
      </p:sp>
      <p:grpSp>
        <p:nvGrpSpPr>
          <p:cNvPr id="9" name="Group 8">
            <a:extLst>
              <a:ext uri="{FF2B5EF4-FFF2-40B4-BE49-F238E27FC236}">
                <a16:creationId xmlns:a16="http://schemas.microsoft.com/office/drawing/2014/main" id="{6E72A04A-B60E-7C46-9E38-4209E68D3CC4}"/>
              </a:ext>
            </a:extLst>
          </p:cNvPr>
          <p:cNvGrpSpPr/>
          <p:nvPr/>
        </p:nvGrpSpPr>
        <p:grpSpPr>
          <a:xfrm>
            <a:off x="265949" y="137786"/>
            <a:ext cx="970768" cy="970768"/>
            <a:chOff x="5348614" y="789140"/>
            <a:chExt cx="1453019" cy="1453019"/>
          </a:xfrm>
        </p:grpSpPr>
        <p:sp>
          <p:nvSpPr>
            <p:cNvPr id="8" name="Oval 7">
              <a:extLst>
                <a:ext uri="{FF2B5EF4-FFF2-40B4-BE49-F238E27FC236}">
                  <a16:creationId xmlns:a16="http://schemas.microsoft.com/office/drawing/2014/main" id="{E079CE2A-32D5-FB41-B51A-D6BCCD3761B6}"/>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7" name="Picture 6">
              <a:extLst>
                <a:ext uri="{FF2B5EF4-FFF2-40B4-BE49-F238E27FC236}">
                  <a16:creationId xmlns:a16="http://schemas.microsoft.com/office/drawing/2014/main" id="{5634F863-89DE-E847-9AB0-026B9DFA41A1}"/>
                </a:ext>
              </a:extLst>
            </p:cNvPr>
            <p:cNvPicPr>
              <a:picLocks noChangeAspect="1"/>
            </p:cNvPicPr>
            <p:nvPr/>
          </p:nvPicPr>
          <p:blipFill>
            <a:blip r:embed="rId3"/>
            <a:stretch>
              <a:fillRect/>
            </a:stretch>
          </p:blipFill>
          <p:spPr>
            <a:xfrm>
              <a:off x="5459086" y="904142"/>
              <a:ext cx="1232074" cy="1223014"/>
            </a:xfrm>
            <a:prstGeom prst="rect">
              <a:avLst/>
            </a:prstGeom>
            <a:ln w="31750">
              <a:noFill/>
            </a:ln>
          </p:spPr>
        </p:pic>
      </p:grpSp>
      <p:pic>
        <p:nvPicPr>
          <p:cNvPr id="13" name="Picture 12">
            <a:extLst>
              <a:ext uri="{FF2B5EF4-FFF2-40B4-BE49-F238E27FC236}">
                <a16:creationId xmlns:a16="http://schemas.microsoft.com/office/drawing/2014/main" id="{8416F73A-C493-1248-BD25-02EE32D554F8}"/>
              </a:ext>
            </a:extLst>
          </p:cNvPr>
          <p:cNvPicPr>
            <a:picLocks noChangeAspect="1"/>
          </p:cNvPicPr>
          <p:nvPr/>
        </p:nvPicPr>
        <p:blipFill>
          <a:blip r:embed="rId4"/>
          <a:srcRect/>
          <a:stretch/>
        </p:blipFill>
        <p:spPr>
          <a:xfrm>
            <a:off x="3177685" y="1031720"/>
            <a:ext cx="5445108" cy="3811576"/>
          </a:xfrm>
          <a:prstGeom prst="rect">
            <a:avLst/>
          </a:prstGeom>
        </p:spPr>
      </p:pic>
      <p:sp>
        <p:nvSpPr>
          <p:cNvPr id="10" name="Rectangle 9">
            <a:extLst>
              <a:ext uri="{FF2B5EF4-FFF2-40B4-BE49-F238E27FC236}">
                <a16:creationId xmlns:a16="http://schemas.microsoft.com/office/drawing/2014/main" id="{1DA287D5-F2B3-EB4B-9B89-302A23CAD09D}"/>
              </a:ext>
            </a:extLst>
          </p:cNvPr>
          <p:cNvSpPr/>
          <p:nvPr/>
        </p:nvSpPr>
        <p:spPr>
          <a:xfrm>
            <a:off x="521207" y="1490472"/>
            <a:ext cx="2472681" cy="3136884"/>
          </a:xfrm>
          <a:prstGeom prst="rect">
            <a:avLst/>
          </a:prstGeom>
          <a:noFill/>
        </p:spPr>
        <p:txBody>
          <a:bodyPr wrap="square" rtlCol="0">
            <a:spAutoFit/>
          </a:bodyPr>
          <a:lstStyle/>
          <a:p>
            <a:pPr>
              <a:lnSpc>
                <a:spcPts val="2360"/>
              </a:lnSpc>
              <a:spcBef>
                <a:spcPts val="300"/>
              </a:spcBef>
              <a:spcAft>
                <a:spcPts val="600"/>
              </a:spcAft>
            </a:pPr>
            <a:r>
              <a:rPr lang="en-US" sz="1500" dirty="0"/>
              <a:t>The Continuous Learning Culture competency describes a set of values and practices that encourage individuals—and the enterprise as a whole—to continually increase knowledge, competence, performance, and innovation.</a:t>
            </a:r>
          </a:p>
        </p:txBody>
      </p:sp>
      <p:sp>
        <p:nvSpPr>
          <p:cNvPr id="11" name="Slide Number Placeholder 1">
            <a:extLst>
              <a:ext uri="{FF2B5EF4-FFF2-40B4-BE49-F238E27FC236}">
                <a16:creationId xmlns:a16="http://schemas.microsoft.com/office/drawing/2014/main" id="{E33D9B56-50B1-F64C-A3B9-582834CD7ED1}"/>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pPr/>
              <a:t>38</a:t>
            </a:fld>
            <a:endParaRPr lang="en-US" sz="900" dirty="0"/>
          </a:p>
        </p:txBody>
      </p:sp>
    </p:spTree>
    <p:extLst>
      <p:ext uri="{BB962C8B-B14F-4D97-AF65-F5344CB8AC3E}">
        <p14:creationId xmlns:p14="http://schemas.microsoft.com/office/powerpoint/2010/main" val="2567359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F191-F04E-624F-A69D-27CE76459723}"/>
              </a:ext>
            </a:extLst>
          </p:cNvPr>
          <p:cNvSpPr>
            <a:spLocks noGrp="1"/>
          </p:cNvSpPr>
          <p:nvPr>
            <p:ph type="title"/>
          </p:nvPr>
        </p:nvSpPr>
        <p:spPr/>
        <p:txBody>
          <a:bodyPr/>
          <a:lstStyle/>
          <a:p>
            <a:r>
              <a:rPr lang="en-US" dirty="0"/>
              <a:t>Take the Next Steps</a:t>
            </a:r>
          </a:p>
        </p:txBody>
      </p:sp>
      <p:sp>
        <p:nvSpPr>
          <p:cNvPr id="3" name="Slide Number Placeholder 1">
            <a:extLst>
              <a:ext uri="{FF2B5EF4-FFF2-40B4-BE49-F238E27FC236}">
                <a16:creationId xmlns:a16="http://schemas.microsoft.com/office/drawing/2014/main" id="{1B2948F6-795D-2B40-8E3B-1CFF368B7764}"/>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solidFill>
                  <a:schemeClr val="tx1"/>
                </a:solidFill>
              </a:rPr>
              <a:pPr/>
              <a:t>39</a:t>
            </a:fld>
            <a:endParaRPr lang="en-US" sz="900" dirty="0">
              <a:solidFill>
                <a:schemeClr val="tx1"/>
              </a:solidFill>
            </a:endParaRPr>
          </a:p>
        </p:txBody>
      </p:sp>
    </p:spTree>
    <p:extLst>
      <p:ext uri="{BB962C8B-B14F-4D97-AF65-F5344CB8AC3E}">
        <p14:creationId xmlns:p14="http://schemas.microsoft.com/office/powerpoint/2010/main" val="2393062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7AC9-0E25-F348-B208-8739497A8BAD}"/>
              </a:ext>
            </a:extLst>
          </p:cNvPr>
          <p:cNvSpPr>
            <a:spLocks noGrp="1"/>
          </p:cNvSpPr>
          <p:nvPr>
            <p:ph type="title"/>
          </p:nvPr>
        </p:nvSpPr>
        <p:spPr/>
        <p:txBody>
          <a:bodyPr/>
          <a:lstStyle/>
          <a:p>
            <a:r>
              <a:rPr lang="en-US" dirty="0"/>
              <a:t>Production capital follows financial capital</a:t>
            </a:r>
          </a:p>
        </p:txBody>
      </p:sp>
      <p:sp>
        <p:nvSpPr>
          <p:cNvPr id="3" name="Content Placeholder 2">
            <a:extLst>
              <a:ext uri="{FF2B5EF4-FFF2-40B4-BE49-F238E27FC236}">
                <a16:creationId xmlns:a16="http://schemas.microsoft.com/office/drawing/2014/main" id="{1C0C042B-5216-C04F-A78D-997BD02DDD7B}"/>
              </a:ext>
            </a:extLst>
          </p:cNvPr>
          <p:cNvSpPr>
            <a:spLocks noGrp="1"/>
          </p:cNvSpPr>
          <p:nvPr>
            <p:ph idx="1"/>
          </p:nvPr>
        </p:nvSpPr>
        <p:spPr/>
        <p:txBody>
          <a:bodyPr/>
          <a:lstStyle/>
          <a:p>
            <a:pPr>
              <a:spcBef>
                <a:spcPts val="1400"/>
              </a:spcBef>
            </a:pPr>
            <a:r>
              <a:rPr lang="en-US" sz="1800" b="1" dirty="0"/>
              <a:t>Installation Period </a:t>
            </a:r>
            <a:r>
              <a:rPr lang="en-US" sz="1800" dirty="0"/>
              <a:t>– New technology and financial capital combine to create a ‘Cambrian explosion’ of new market entrants, disrupting entire industries from the previous age</a:t>
            </a:r>
          </a:p>
          <a:p>
            <a:pPr>
              <a:spcBef>
                <a:spcPts val="1400"/>
              </a:spcBef>
            </a:pPr>
            <a:r>
              <a:rPr lang="en-US" sz="1800" b="1" dirty="0"/>
              <a:t>Turning Point </a:t>
            </a:r>
            <a:r>
              <a:rPr lang="en-US" sz="1800" dirty="0"/>
              <a:t>– Existing businesses either master the new technology or decline and become relics of the last age </a:t>
            </a:r>
          </a:p>
          <a:p>
            <a:pPr>
              <a:spcBef>
                <a:spcPts val="1400"/>
              </a:spcBef>
            </a:pPr>
            <a:r>
              <a:rPr lang="en-US" sz="1800" b="1" dirty="0"/>
              <a:t>Deployment Period </a:t>
            </a:r>
            <a:r>
              <a:rPr lang="en-US" sz="1800" dirty="0"/>
              <a:t>– Production capital of the new technological giants start to take over</a:t>
            </a:r>
          </a:p>
          <a:p>
            <a:pPr marL="0" indent="0">
              <a:spcBef>
                <a:spcPts val="1400"/>
              </a:spcBef>
              <a:buNone/>
            </a:pPr>
            <a:endParaRPr lang="en-US" sz="1800" dirty="0"/>
          </a:p>
        </p:txBody>
      </p:sp>
      <p:sp>
        <p:nvSpPr>
          <p:cNvPr id="6" name="Rectangle 5">
            <a:extLst>
              <a:ext uri="{FF2B5EF4-FFF2-40B4-BE49-F238E27FC236}">
                <a16:creationId xmlns:a16="http://schemas.microsoft.com/office/drawing/2014/main" id="{5A4B9CF5-FBAA-BA49-ACA2-5D869C813509}"/>
              </a:ext>
            </a:extLst>
          </p:cNvPr>
          <p:cNvSpPr/>
          <p:nvPr/>
        </p:nvSpPr>
        <p:spPr bwMode="auto">
          <a:xfrm>
            <a:off x="2928643" y="4288446"/>
            <a:ext cx="5445211" cy="395416"/>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7" name="TextBox 6">
            <a:extLst>
              <a:ext uri="{FF2B5EF4-FFF2-40B4-BE49-F238E27FC236}">
                <a16:creationId xmlns:a16="http://schemas.microsoft.com/office/drawing/2014/main" id="{F8EE96C9-8738-8B48-AD94-FD6575D63D0D}"/>
              </a:ext>
            </a:extLst>
          </p:cNvPr>
          <p:cNvSpPr txBox="1"/>
          <p:nvPr/>
        </p:nvSpPr>
        <p:spPr>
          <a:xfrm>
            <a:off x="2899869" y="4274998"/>
            <a:ext cx="2395370" cy="400110"/>
          </a:xfrm>
          <a:prstGeom prst="rect">
            <a:avLst/>
          </a:prstGeom>
          <a:noFill/>
        </p:spPr>
        <p:txBody>
          <a:bodyPr wrap="square" rtlCol="0">
            <a:spAutoFit/>
          </a:bodyPr>
          <a:lstStyle/>
          <a:p>
            <a:pPr algn="ctr" defTabSz="914378" fontAlgn="base">
              <a:spcBef>
                <a:spcPct val="0"/>
              </a:spcBef>
              <a:spcAft>
                <a:spcPct val="0"/>
              </a:spcAft>
            </a:pPr>
            <a:r>
              <a:rPr lang="en-US" sz="1000" b="1" dirty="0">
                <a:solidFill>
                  <a:srgbClr val="FFFFFF"/>
                </a:solidFill>
                <a:latin typeface="Arial" charset="0"/>
                <a:ea typeface="ＭＳ Ｐゴシック" charset="0"/>
              </a:rPr>
              <a:t>Dotcom and internet mania; </a:t>
            </a:r>
            <a:br>
              <a:rPr lang="en-US" sz="1000" b="1" dirty="0">
                <a:solidFill>
                  <a:srgbClr val="FFFFFF"/>
                </a:solidFill>
                <a:latin typeface="Arial" charset="0"/>
                <a:ea typeface="ＭＳ Ｐゴシック" charset="0"/>
              </a:rPr>
            </a:br>
            <a:r>
              <a:rPr lang="en-US" sz="1000" b="1" dirty="0">
                <a:solidFill>
                  <a:srgbClr val="FFFFFF"/>
                </a:solidFill>
                <a:latin typeface="Arial" charset="0"/>
                <a:ea typeface="ＭＳ Ｐゴシック" charset="0"/>
              </a:rPr>
              <a:t>Global finance and housing bubbles</a:t>
            </a:r>
          </a:p>
        </p:txBody>
      </p:sp>
      <p:sp>
        <p:nvSpPr>
          <p:cNvPr id="8" name="TextBox 7">
            <a:extLst>
              <a:ext uri="{FF2B5EF4-FFF2-40B4-BE49-F238E27FC236}">
                <a16:creationId xmlns:a16="http://schemas.microsoft.com/office/drawing/2014/main" id="{D0BF42FC-E214-CF48-BF55-FD9F1189CAF0}"/>
              </a:ext>
            </a:extLst>
          </p:cNvPr>
          <p:cNvSpPr txBox="1"/>
          <p:nvPr/>
        </p:nvSpPr>
        <p:spPr>
          <a:xfrm>
            <a:off x="6942969" y="4348474"/>
            <a:ext cx="266420" cy="253916"/>
          </a:xfrm>
          <a:prstGeom prst="rect">
            <a:avLst/>
          </a:prstGeom>
          <a:noFill/>
        </p:spPr>
        <p:txBody>
          <a:bodyPr wrap="none" rtlCol="0">
            <a:spAutoFit/>
          </a:bodyPr>
          <a:lstStyle/>
          <a:p>
            <a:pPr algn="ctr" defTabSz="914378" fontAlgn="base">
              <a:spcBef>
                <a:spcPct val="0"/>
              </a:spcBef>
              <a:spcAft>
                <a:spcPct val="0"/>
              </a:spcAft>
            </a:pPr>
            <a:r>
              <a:rPr lang="en-US" sz="1050" b="1" dirty="0">
                <a:solidFill>
                  <a:schemeClr val="bg1"/>
                </a:solidFill>
                <a:latin typeface="Arial" charset="0"/>
                <a:ea typeface="ＭＳ Ｐゴシック" charset="0"/>
              </a:rPr>
              <a:t>?</a:t>
            </a:r>
          </a:p>
        </p:txBody>
      </p:sp>
      <p:sp>
        <p:nvSpPr>
          <p:cNvPr id="9" name="TextBox 8">
            <a:extLst>
              <a:ext uri="{FF2B5EF4-FFF2-40B4-BE49-F238E27FC236}">
                <a16:creationId xmlns:a16="http://schemas.microsoft.com/office/drawing/2014/main" id="{5E11BE92-0C33-614D-B16D-7B790002053E}"/>
              </a:ext>
            </a:extLst>
          </p:cNvPr>
          <p:cNvSpPr txBox="1"/>
          <p:nvPr/>
        </p:nvSpPr>
        <p:spPr>
          <a:xfrm>
            <a:off x="1548581" y="4265093"/>
            <a:ext cx="1379199" cy="430887"/>
          </a:xfrm>
          <a:prstGeom prst="rect">
            <a:avLst/>
          </a:prstGeom>
          <a:noFill/>
        </p:spPr>
        <p:txBody>
          <a:bodyPr wrap="square" rtlCol="0">
            <a:spAutoFit/>
          </a:bodyPr>
          <a:lstStyle/>
          <a:p>
            <a:pPr algn="r" defTabSz="914378" fontAlgn="base">
              <a:spcBef>
                <a:spcPct val="0"/>
              </a:spcBef>
              <a:spcAft>
                <a:spcPct val="0"/>
              </a:spcAft>
            </a:pPr>
            <a:r>
              <a:rPr lang="en-US" sz="1100" b="1" dirty="0">
                <a:solidFill>
                  <a:srgbClr val="565656"/>
                </a:solidFill>
                <a:latin typeface="Arial" charset="0"/>
                <a:ea typeface="ＭＳ Ｐゴシック" charset="0"/>
              </a:rPr>
              <a:t>Age of Software &amp; Digital</a:t>
            </a:r>
          </a:p>
        </p:txBody>
      </p:sp>
      <p:sp>
        <p:nvSpPr>
          <p:cNvPr id="10" name="TextBox 9">
            <a:extLst>
              <a:ext uri="{FF2B5EF4-FFF2-40B4-BE49-F238E27FC236}">
                <a16:creationId xmlns:a16="http://schemas.microsoft.com/office/drawing/2014/main" id="{AE1DD454-707E-4644-B51B-8905F070D17B}"/>
              </a:ext>
            </a:extLst>
          </p:cNvPr>
          <p:cNvSpPr txBox="1"/>
          <p:nvPr/>
        </p:nvSpPr>
        <p:spPr>
          <a:xfrm>
            <a:off x="2824158" y="4093666"/>
            <a:ext cx="415498" cy="215444"/>
          </a:xfrm>
          <a:prstGeom prst="rect">
            <a:avLst/>
          </a:prstGeom>
          <a:noFill/>
        </p:spPr>
        <p:txBody>
          <a:bodyPr wrap="none" rtlCol="0">
            <a:spAutoFit/>
          </a:bodyPr>
          <a:lstStyle/>
          <a:p>
            <a:pPr defTabSz="914378" fontAlgn="base">
              <a:spcBef>
                <a:spcPct val="0"/>
              </a:spcBef>
              <a:spcAft>
                <a:spcPct val="0"/>
              </a:spcAft>
            </a:pPr>
            <a:r>
              <a:rPr lang="en-US" sz="800" b="1" dirty="0">
                <a:solidFill>
                  <a:srgbClr val="565656"/>
                </a:solidFill>
                <a:latin typeface="Arial" charset="0"/>
                <a:ea typeface="ＭＳ Ｐゴシック" charset="0"/>
              </a:rPr>
              <a:t>1971</a:t>
            </a:r>
          </a:p>
        </p:txBody>
      </p:sp>
      <p:sp>
        <p:nvSpPr>
          <p:cNvPr id="11" name="TextBox 10">
            <a:extLst>
              <a:ext uri="{FF2B5EF4-FFF2-40B4-BE49-F238E27FC236}">
                <a16:creationId xmlns:a16="http://schemas.microsoft.com/office/drawing/2014/main" id="{E3200111-9443-994A-8955-240EFDC72715}"/>
              </a:ext>
            </a:extLst>
          </p:cNvPr>
          <p:cNvSpPr txBox="1"/>
          <p:nvPr/>
        </p:nvSpPr>
        <p:spPr>
          <a:xfrm>
            <a:off x="5408313" y="4071721"/>
            <a:ext cx="511680" cy="215444"/>
          </a:xfrm>
          <a:prstGeom prst="rect">
            <a:avLst/>
          </a:prstGeom>
          <a:noFill/>
        </p:spPr>
        <p:txBody>
          <a:bodyPr wrap="none" rtlCol="0">
            <a:spAutoFit/>
          </a:bodyPr>
          <a:lstStyle/>
          <a:p>
            <a:pPr algn="ctr" defTabSz="914378" fontAlgn="base">
              <a:spcBef>
                <a:spcPct val="0"/>
              </a:spcBef>
              <a:spcAft>
                <a:spcPct val="0"/>
              </a:spcAft>
            </a:pPr>
            <a:r>
              <a:rPr lang="en-US" sz="800" b="1" dirty="0">
                <a:solidFill>
                  <a:srgbClr val="565656"/>
                </a:solidFill>
                <a:latin typeface="Arial" charset="0"/>
                <a:ea typeface="ＭＳ Ｐゴシック" charset="0"/>
              </a:rPr>
              <a:t>2000-?</a:t>
            </a:r>
          </a:p>
        </p:txBody>
      </p:sp>
      <p:sp>
        <p:nvSpPr>
          <p:cNvPr id="15" name="Rectangle 14">
            <a:extLst>
              <a:ext uri="{FF2B5EF4-FFF2-40B4-BE49-F238E27FC236}">
                <a16:creationId xmlns:a16="http://schemas.microsoft.com/office/drawing/2014/main" id="{83A6E51E-8F7F-5541-B4D8-7E0C7931990E}"/>
              </a:ext>
            </a:extLst>
          </p:cNvPr>
          <p:cNvSpPr/>
          <p:nvPr/>
        </p:nvSpPr>
        <p:spPr bwMode="auto">
          <a:xfrm>
            <a:off x="5296102" y="4280635"/>
            <a:ext cx="681518" cy="409459"/>
          </a:xfrm>
          <a:prstGeom prst="rect">
            <a:avLst/>
          </a:prstGeom>
          <a:solidFill>
            <a:schemeClr val="accent1">
              <a:lumMod val="60000"/>
              <a:lumOff val="40000"/>
            </a:schemeClr>
          </a:solidFill>
          <a:ln w="50800" cap="flat" cmpd="sng" algn="ctr">
            <a:solidFill>
              <a:srgbClr val="FF0000"/>
            </a:solidFill>
            <a:prstDash val="sys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19" name="TextBox 18">
            <a:extLst>
              <a:ext uri="{FF2B5EF4-FFF2-40B4-BE49-F238E27FC236}">
                <a16:creationId xmlns:a16="http://schemas.microsoft.com/office/drawing/2014/main" id="{AC34B073-846F-2F4C-A4ED-DB121928F33E}"/>
              </a:ext>
            </a:extLst>
          </p:cNvPr>
          <p:cNvSpPr txBox="1"/>
          <p:nvPr/>
        </p:nvSpPr>
        <p:spPr>
          <a:xfrm>
            <a:off x="5033475" y="3639624"/>
            <a:ext cx="1178336" cy="276999"/>
          </a:xfrm>
          <a:prstGeom prst="rect">
            <a:avLst/>
          </a:prstGeom>
          <a:noFill/>
        </p:spPr>
        <p:txBody>
          <a:bodyPr wrap="none" rtlCol="0">
            <a:spAutoFit/>
          </a:bodyPr>
          <a:lstStyle/>
          <a:p>
            <a:pPr algn="ctr" defTabSz="914378" fontAlgn="base">
              <a:spcBef>
                <a:spcPct val="0"/>
              </a:spcBef>
              <a:spcAft>
                <a:spcPct val="0"/>
              </a:spcAft>
            </a:pPr>
            <a:r>
              <a:rPr lang="en-US" sz="1200" b="1" dirty="0">
                <a:solidFill>
                  <a:srgbClr val="565656"/>
                </a:solidFill>
                <a:latin typeface="Arial" charset="0"/>
                <a:ea typeface="ＭＳ Ｐゴシック" charset="0"/>
              </a:rPr>
              <a:t>Turning Point</a:t>
            </a:r>
          </a:p>
        </p:txBody>
      </p:sp>
      <p:sp>
        <p:nvSpPr>
          <p:cNvPr id="20" name="Triangle 19">
            <a:extLst>
              <a:ext uri="{FF2B5EF4-FFF2-40B4-BE49-F238E27FC236}">
                <a16:creationId xmlns:a16="http://schemas.microsoft.com/office/drawing/2014/main" id="{A22203E7-1640-BD4B-9A97-65F813CFFD30}"/>
              </a:ext>
            </a:extLst>
          </p:cNvPr>
          <p:cNvSpPr/>
          <p:nvPr/>
        </p:nvSpPr>
        <p:spPr bwMode="auto">
          <a:xfrm rot="10800000">
            <a:off x="5557654" y="3900019"/>
            <a:ext cx="129974" cy="112047"/>
          </a:xfrm>
          <a:prstGeom prst="triangle">
            <a:avLst/>
          </a:prstGeom>
          <a:solidFill>
            <a:schemeClr val="tx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21" name="TextBox 20">
            <a:extLst>
              <a:ext uri="{FF2B5EF4-FFF2-40B4-BE49-F238E27FC236}">
                <a16:creationId xmlns:a16="http://schemas.microsoft.com/office/drawing/2014/main" id="{31A838FC-497B-4543-87EB-D961E6FF70E7}"/>
              </a:ext>
            </a:extLst>
          </p:cNvPr>
          <p:cNvSpPr txBox="1"/>
          <p:nvPr/>
        </p:nvSpPr>
        <p:spPr>
          <a:xfrm>
            <a:off x="6274417" y="3639624"/>
            <a:ext cx="1587294" cy="276999"/>
          </a:xfrm>
          <a:prstGeom prst="rect">
            <a:avLst/>
          </a:prstGeom>
          <a:noFill/>
        </p:spPr>
        <p:txBody>
          <a:bodyPr wrap="none" rtlCol="0">
            <a:spAutoFit/>
          </a:bodyPr>
          <a:lstStyle/>
          <a:p>
            <a:pPr algn="ctr" defTabSz="914378" fontAlgn="base">
              <a:spcBef>
                <a:spcPct val="0"/>
              </a:spcBef>
              <a:spcAft>
                <a:spcPct val="0"/>
              </a:spcAft>
            </a:pPr>
            <a:r>
              <a:rPr lang="en-US" sz="1200" b="1" dirty="0">
                <a:solidFill>
                  <a:srgbClr val="565656"/>
                </a:solidFill>
                <a:latin typeface="Arial" charset="0"/>
                <a:ea typeface="ＭＳ Ｐゴシック" charset="0"/>
              </a:rPr>
              <a:t>Deployment Period</a:t>
            </a:r>
          </a:p>
        </p:txBody>
      </p:sp>
      <p:sp>
        <p:nvSpPr>
          <p:cNvPr id="22" name="Triangle 21">
            <a:extLst>
              <a:ext uri="{FF2B5EF4-FFF2-40B4-BE49-F238E27FC236}">
                <a16:creationId xmlns:a16="http://schemas.microsoft.com/office/drawing/2014/main" id="{9AE3F40B-50E3-2143-9265-4EA1D7A0813C}"/>
              </a:ext>
            </a:extLst>
          </p:cNvPr>
          <p:cNvSpPr/>
          <p:nvPr/>
        </p:nvSpPr>
        <p:spPr bwMode="auto">
          <a:xfrm rot="10800000">
            <a:off x="7003074" y="3900019"/>
            <a:ext cx="129974" cy="112047"/>
          </a:xfrm>
          <a:prstGeom prst="triangle">
            <a:avLst/>
          </a:prstGeom>
          <a:solidFill>
            <a:schemeClr val="tx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23" name="TextBox 22">
            <a:extLst>
              <a:ext uri="{FF2B5EF4-FFF2-40B4-BE49-F238E27FC236}">
                <a16:creationId xmlns:a16="http://schemas.microsoft.com/office/drawing/2014/main" id="{51A7834C-449D-444C-90DE-CADD382A0F16}"/>
              </a:ext>
            </a:extLst>
          </p:cNvPr>
          <p:cNvSpPr txBox="1"/>
          <p:nvPr/>
        </p:nvSpPr>
        <p:spPr>
          <a:xfrm>
            <a:off x="3364628" y="3639624"/>
            <a:ext cx="1521571" cy="276999"/>
          </a:xfrm>
          <a:prstGeom prst="rect">
            <a:avLst/>
          </a:prstGeom>
          <a:noFill/>
        </p:spPr>
        <p:txBody>
          <a:bodyPr wrap="none" rtlCol="0">
            <a:spAutoFit/>
          </a:bodyPr>
          <a:lstStyle/>
          <a:p>
            <a:pPr algn="ctr" defTabSz="914378" fontAlgn="base">
              <a:spcBef>
                <a:spcPct val="0"/>
              </a:spcBef>
              <a:spcAft>
                <a:spcPct val="0"/>
              </a:spcAft>
            </a:pPr>
            <a:r>
              <a:rPr lang="en-US" sz="1200" b="1" dirty="0">
                <a:solidFill>
                  <a:srgbClr val="565656"/>
                </a:solidFill>
                <a:latin typeface="Arial" charset="0"/>
                <a:ea typeface="ＭＳ Ｐゴシック" charset="0"/>
              </a:rPr>
              <a:t>Installation Period</a:t>
            </a:r>
          </a:p>
        </p:txBody>
      </p:sp>
      <p:sp>
        <p:nvSpPr>
          <p:cNvPr id="24" name="Triangle 23">
            <a:extLst>
              <a:ext uri="{FF2B5EF4-FFF2-40B4-BE49-F238E27FC236}">
                <a16:creationId xmlns:a16="http://schemas.microsoft.com/office/drawing/2014/main" id="{701CA7BF-BCF0-2741-9DB8-CEE7D41BF1CD}"/>
              </a:ext>
            </a:extLst>
          </p:cNvPr>
          <p:cNvSpPr/>
          <p:nvPr/>
        </p:nvSpPr>
        <p:spPr bwMode="auto">
          <a:xfrm rot="10800000">
            <a:off x="4060422" y="3900019"/>
            <a:ext cx="129974" cy="112047"/>
          </a:xfrm>
          <a:prstGeom prst="triangle">
            <a:avLst/>
          </a:prstGeom>
          <a:solidFill>
            <a:schemeClr val="tx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defTabSz="914378" eaLnBrk="0" fontAlgn="base" hangingPunct="0">
              <a:spcBef>
                <a:spcPct val="20000"/>
              </a:spcBef>
              <a:spcAft>
                <a:spcPct val="0"/>
              </a:spcAft>
            </a:pPr>
            <a:endParaRPr lang="en-US" sz="2200" i="1" dirty="0">
              <a:solidFill>
                <a:srgbClr val="565656"/>
              </a:solidFill>
              <a:latin typeface="Arial" charset="0"/>
              <a:ea typeface="ＭＳ Ｐゴシック" charset="0"/>
            </a:endParaRPr>
          </a:p>
        </p:txBody>
      </p:sp>
      <p:sp>
        <p:nvSpPr>
          <p:cNvPr id="17" name="Slide Number Placeholder 1">
            <a:extLst>
              <a:ext uri="{FF2B5EF4-FFF2-40B4-BE49-F238E27FC236}">
                <a16:creationId xmlns:a16="http://schemas.microsoft.com/office/drawing/2014/main" id="{7C6E902B-558D-D546-AC69-152E3002B410}"/>
              </a:ext>
            </a:extLst>
          </p:cNvPr>
          <p:cNvSpPr>
            <a:spLocks noGrp="1"/>
          </p:cNvSpPr>
          <p:nvPr>
            <p:ph type="sldNum" sz="quarter" idx="10"/>
          </p:nvPr>
        </p:nvSpPr>
        <p:spPr>
          <a:xfrm>
            <a:off x="7378002" y="4869794"/>
            <a:ext cx="1415270" cy="188173"/>
          </a:xfrm>
        </p:spPr>
        <p:txBody>
          <a:bodyPr/>
          <a:lstStyle/>
          <a:p>
            <a:fld id="{46FDB4EE-536A-4449-BF24-E81C662A4DA7}" type="slidenum">
              <a:rPr lang="en-US" smtClean="0"/>
              <a:t>4</a:t>
            </a:fld>
            <a:endParaRPr lang="en-US" dirty="0"/>
          </a:p>
        </p:txBody>
      </p:sp>
    </p:spTree>
    <p:extLst>
      <p:ext uri="{BB962C8B-B14F-4D97-AF65-F5344CB8AC3E}">
        <p14:creationId xmlns:p14="http://schemas.microsoft.com/office/powerpoint/2010/main" val="407822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393191" y="171323"/>
            <a:ext cx="4023537" cy="318549"/>
          </a:xfrm>
          <a:prstGeom prst="rect">
            <a:avLst/>
          </a:prstGeom>
        </p:spPr>
        <p:txBody>
          <a:bodyPr vert="horz" wrap="none" lIns="0" tIns="27432" rIns="0" bIns="0" rtlCol="0" anchor="ctr">
            <a:spAutoFit/>
          </a:bodyPr>
          <a:lstStyle>
            <a:lvl1pPr>
              <a:defRPr sz="2800"/>
            </a:lvl1pPr>
          </a:lstStyle>
          <a:p>
            <a:r>
              <a:rPr sz="2100" dirty="0"/>
              <a:t>SAFe</a:t>
            </a:r>
            <a:r>
              <a:rPr lang="en-US" sz="2100" baseline="30000" dirty="0"/>
              <a:t>®</a:t>
            </a:r>
            <a:r>
              <a:rPr sz="2100" dirty="0"/>
              <a:t> Implementation Roadmap</a:t>
            </a:r>
          </a:p>
        </p:txBody>
      </p:sp>
      <p:pic>
        <p:nvPicPr>
          <p:cNvPr id="7" name="Text Placeholder 3|300|139">
            <a:extLst>
              <a:ext uri="{FF2B5EF4-FFF2-40B4-BE49-F238E27FC236}">
                <a16:creationId xmlns:a16="http://schemas.microsoft.com/office/drawing/2014/main" id="{61F0E583-1429-7545-B06A-7C14253C655A}"/>
              </a:ext>
            </a:extLst>
          </p:cNvPr>
          <p:cNvPicPr>
            <a:picLocks noGrp="1" noChangeAspect="1"/>
          </p:cNvPicPr>
          <p:nvPr>
            <p:ph idx="1"/>
          </p:nvPr>
        </p:nvPicPr>
        <p:blipFill>
          <a:blip r:embed="rId3"/>
          <a:stretch>
            <a:fillRect/>
          </a:stretch>
        </p:blipFill>
        <p:spPr>
          <a:xfrm>
            <a:off x="393191" y="797477"/>
            <a:ext cx="8561623" cy="3967213"/>
          </a:xfrm>
          <a:prstGeom prst="rect">
            <a:avLst/>
          </a:prstGeom>
        </p:spPr>
      </p:pic>
      <p:sp>
        <p:nvSpPr>
          <p:cNvPr id="2" name="Slide Number Placeholder 1">
            <a:extLst>
              <a:ext uri="{FF2B5EF4-FFF2-40B4-BE49-F238E27FC236}">
                <a16:creationId xmlns:a16="http://schemas.microsoft.com/office/drawing/2014/main" id="{2635B42C-DD0D-DE4A-BD9C-F2749C3E7E62}"/>
              </a:ext>
            </a:extLst>
          </p:cNvPr>
          <p:cNvSpPr>
            <a:spLocks noGrp="1"/>
          </p:cNvSpPr>
          <p:nvPr>
            <p:ph type="sldNum" sz="quarter" idx="10"/>
          </p:nvPr>
        </p:nvSpPr>
        <p:spPr/>
        <p:txBody>
          <a:bodyPr/>
          <a:lstStyle/>
          <a:p>
            <a:fld id="{46FDB4EE-536A-4449-BF24-E81C662A4DA7}" type="slidenum">
              <a:rPr lang="en-US" smtClean="0"/>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A00A8C-993B-4341-9334-660A84B92A12}"/>
              </a:ext>
            </a:extLst>
          </p:cNvPr>
          <p:cNvSpPr>
            <a:spLocks noGrp="1"/>
          </p:cNvSpPr>
          <p:nvPr>
            <p:ph sz="quarter" idx="10"/>
          </p:nvPr>
        </p:nvSpPr>
        <p:spPr>
          <a:xfrm>
            <a:off x="294035" y="929791"/>
            <a:ext cx="3540545" cy="3994235"/>
          </a:xfrm>
          <a:prstGeom prst="rect">
            <a:avLst/>
          </a:prstGeom>
        </p:spPr>
        <p:txBody>
          <a:bodyPr wrap="square" numCol="1" spcCol="182880">
            <a:sp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marL="0" indent="0">
              <a:buNone/>
            </a:pPr>
            <a:r>
              <a:rPr sz="1500" dirty="0"/>
              <a:t>Measure </a:t>
            </a:r>
            <a:r>
              <a:rPr lang="en-US" sz="1500" dirty="0"/>
              <a:t>and Grow </a:t>
            </a:r>
            <a:r>
              <a:rPr sz="1500" dirty="0"/>
              <a:t>is the way </a:t>
            </a:r>
            <a:r>
              <a:rPr lang="en-GB" sz="1500" dirty="0"/>
              <a:t>each </a:t>
            </a:r>
            <a:r>
              <a:rPr sz="1500" dirty="0"/>
              <a:t>portfolio evaluate</a:t>
            </a:r>
            <a:r>
              <a:rPr lang="en-GB" sz="1500" dirty="0"/>
              <a:t>s</a:t>
            </a:r>
            <a:r>
              <a:rPr sz="1500" dirty="0"/>
              <a:t> their progress </a:t>
            </a:r>
            <a:r>
              <a:rPr lang="en-US" sz="1500" dirty="0"/>
              <a:t>toward</a:t>
            </a:r>
            <a:r>
              <a:rPr sz="1500" dirty="0"/>
              <a:t> Business Agility and determine</a:t>
            </a:r>
            <a:r>
              <a:rPr lang="en-US" sz="1500" dirty="0"/>
              <a:t>s</a:t>
            </a:r>
            <a:r>
              <a:rPr sz="1500" dirty="0"/>
              <a:t> their next improvement steps</a:t>
            </a:r>
            <a:r>
              <a:rPr lang="en-GB" sz="1500" dirty="0"/>
              <a:t>:</a:t>
            </a:r>
          </a:p>
          <a:p>
            <a:pPr marL="342900" indent="-342900">
              <a:buAutoNum type="arabicPeriod"/>
            </a:pPr>
            <a:r>
              <a:rPr lang="en-GB" sz="1500" dirty="0"/>
              <a:t>Create a high-level summary using the Business Agility assessment </a:t>
            </a:r>
          </a:p>
          <a:p>
            <a:pPr marL="342900" indent="-342900">
              <a:buAutoNum type="arabicPeriod"/>
            </a:pPr>
            <a:r>
              <a:rPr lang="en-GB" sz="1500" dirty="0"/>
              <a:t>Go deeper with the Seven Core Competency assessments</a:t>
            </a:r>
          </a:p>
          <a:p>
            <a:pPr marL="342900" indent="-342900">
              <a:buAutoNum type="arabicPeriod"/>
            </a:pPr>
            <a:r>
              <a:rPr lang="en-GB" sz="1500" dirty="0"/>
              <a:t>Analyze results and identify opportunities to improve</a:t>
            </a:r>
          </a:p>
          <a:p>
            <a:pPr marL="0" indent="0">
              <a:buNone/>
            </a:pPr>
            <a:endParaRPr sz="1500" dirty="0"/>
          </a:p>
        </p:txBody>
      </p:sp>
      <p:sp>
        <p:nvSpPr>
          <p:cNvPr id="8" name="Title Placeholder 4">
            <a:extLst>
              <a:ext uri="{FF2B5EF4-FFF2-40B4-BE49-F238E27FC236}">
                <a16:creationId xmlns:a16="http://schemas.microsoft.com/office/drawing/2014/main" id="{002815BC-CCC1-3346-AAB2-77A4CC36B468}"/>
              </a:ext>
            </a:extLst>
          </p:cNvPr>
          <p:cNvSpPr>
            <a:spLocks noGrp="1"/>
          </p:cNvSpPr>
          <p:nvPr>
            <p:ph type="title"/>
          </p:nvPr>
        </p:nvSpPr>
        <p:spPr>
          <a:xfrm>
            <a:off x="393190" y="171323"/>
            <a:ext cx="4975273" cy="318549"/>
          </a:xfrm>
          <a:prstGeom prst="rect">
            <a:avLst/>
          </a:prstGeom>
        </p:spPr>
        <p:txBody>
          <a:bodyPr vert="horz" wrap="none" lIns="0" tIns="27432" rIns="0" bIns="0" rtlCol="0" anchor="ctr">
            <a:spAutoFit/>
          </a:bodyPr>
          <a:lstStyle>
            <a:lvl1pPr>
              <a:defRPr sz="2800"/>
            </a:lvl1pPr>
          </a:lstStyle>
          <a:p>
            <a:r>
              <a:rPr sz="2100" dirty="0"/>
              <a:t>Measure and Grow</a:t>
            </a:r>
            <a:r>
              <a:rPr lang="en-GB" sz="2100" dirty="0"/>
              <a:t> toward Busines Agility</a:t>
            </a:r>
            <a:endParaRPr sz="2100" dirty="0"/>
          </a:p>
        </p:txBody>
      </p:sp>
      <p:sp>
        <p:nvSpPr>
          <p:cNvPr id="2" name="Slide Number Placeholder 1">
            <a:extLst>
              <a:ext uri="{FF2B5EF4-FFF2-40B4-BE49-F238E27FC236}">
                <a16:creationId xmlns:a16="http://schemas.microsoft.com/office/drawing/2014/main" id="{6872CD77-FC5A-C842-9960-D16D44145E1A}"/>
              </a:ext>
            </a:extLst>
          </p:cNvPr>
          <p:cNvSpPr>
            <a:spLocks noGrp="1"/>
          </p:cNvSpPr>
          <p:nvPr>
            <p:ph type="sldNum" sz="quarter" idx="12"/>
          </p:nvPr>
        </p:nvSpPr>
        <p:spPr/>
        <p:txBody>
          <a:bodyPr/>
          <a:lstStyle/>
          <a:p>
            <a:fld id="{46FDB4EE-536A-4449-BF24-E81C662A4DA7}" type="slidenum">
              <a:rPr lang="en-US" smtClean="0"/>
              <a:t>41</a:t>
            </a:fld>
            <a:endParaRPr lang="en-US"/>
          </a:p>
        </p:txBody>
      </p:sp>
      <p:sp>
        <p:nvSpPr>
          <p:cNvPr id="9" name="TextBox 8">
            <a:extLst>
              <a:ext uri="{FF2B5EF4-FFF2-40B4-BE49-F238E27FC236}">
                <a16:creationId xmlns:a16="http://schemas.microsoft.com/office/drawing/2014/main" id="{2810BC1B-3589-4A4A-BAD6-6C50FD9CA416}"/>
              </a:ext>
            </a:extLst>
          </p:cNvPr>
          <p:cNvSpPr txBox="1"/>
          <p:nvPr/>
        </p:nvSpPr>
        <p:spPr>
          <a:xfrm>
            <a:off x="5309421" y="1089982"/>
            <a:ext cx="2316468" cy="276999"/>
          </a:xfrm>
          <a:prstGeom prst="rect">
            <a:avLst/>
          </a:prstGeom>
          <a:noFill/>
        </p:spPr>
        <p:txBody>
          <a:bodyPr wrap="none" rtlCol="0">
            <a:spAutoFit/>
          </a:bodyPr>
          <a:lstStyle/>
          <a:p>
            <a:r>
              <a:rPr lang="en-US" sz="1200" b="1" dirty="0">
                <a:solidFill>
                  <a:schemeClr val="accent1">
                    <a:lumMod val="50000"/>
                  </a:schemeClr>
                </a:solidFill>
              </a:rPr>
              <a:t>Business Agility Assessment</a:t>
            </a:r>
          </a:p>
        </p:txBody>
      </p:sp>
      <p:grpSp>
        <p:nvGrpSpPr>
          <p:cNvPr id="10" name="Group 9">
            <a:extLst>
              <a:ext uri="{FF2B5EF4-FFF2-40B4-BE49-F238E27FC236}">
                <a16:creationId xmlns:a16="http://schemas.microsoft.com/office/drawing/2014/main" id="{6B5AB2D6-36AE-4F82-8A99-260AFDCCB78D}"/>
              </a:ext>
            </a:extLst>
          </p:cNvPr>
          <p:cNvGrpSpPr/>
          <p:nvPr/>
        </p:nvGrpSpPr>
        <p:grpSpPr>
          <a:xfrm>
            <a:off x="3938059" y="1361424"/>
            <a:ext cx="5038029" cy="2891826"/>
            <a:chOff x="4490097" y="2066084"/>
            <a:chExt cx="6717372" cy="3855768"/>
          </a:xfrm>
        </p:grpSpPr>
        <p:pic>
          <p:nvPicPr>
            <p:cNvPr id="4098" name="Picture 2">
              <a:extLst>
                <a:ext uri="{FF2B5EF4-FFF2-40B4-BE49-F238E27FC236}">
                  <a16:creationId xmlns:a16="http://schemas.microsoft.com/office/drawing/2014/main" id="{D07EDC49-F047-4ED6-8D4D-202D0EA1A1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70" b="3943"/>
            <a:stretch/>
          </p:blipFill>
          <p:spPr bwMode="auto">
            <a:xfrm>
              <a:off x="4490097" y="2066084"/>
              <a:ext cx="6717372" cy="385576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69C6A52F-B120-2444-BC48-141116D0F2B1}"/>
                </a:ext>
              </a:extLst>
            </p:cNvPr>
            <p:cNvSpPr/>
            <p:nvPr/>
          </p:nvSpPr>
          <p:spPr>
            <a:xfrm>
              <a:off x="6611419" y="2608193"/>
              <a:ext cx="2445657" cy="2445658"/>
            </a:xfrm>
            <a:custGeom>
              <a:avLst/>
              <a:gdLst>
                <a:gd name="connsiteX0" fmla="*/ 1211943 w 2445657"/>
                <a:gd name="connsiteY0" fmla="*/ 1451429 h 2445658"/>
                <a:gd name="connsiteX1" fmla="*/ 2445657 w 2445657"/>
                <a:gd name="connsiteY1" fmla="*/ 1349829 h 2445658"/>
                <a:gd name="connsiteX2" fmla="*/ 2351314 w 2445657"/>
                <a:gd name="connsiteY2" fmla="*/ 994229 h 2445658"/>
                <a:gd name="connsiteX3" fmla="*/ 1611086 w 2445657"/>
                <a:gd name="connsiteY3" fmla="*/ 1124858 h 2445658"/>
                <a:gd name="connsiteX4" fmla="*/ 2126343 w 2445657"/>
                <a:gd name="connsiteY4" fmla="*/ 79829 h 2445658"/>
                <a:gd name="connsiteX5" fmla="*/ 1611086 w 2445657"/>
                <a:gd name="connsiteY5" fmla="*/ 130629 h 2445658"/>
                <a:gd name="connsiteX6" fmla="*/ 1190171 w 2445657"/>
                <a:gd name="connsiteY6" fmla="*/ 0 h 2445658"/>
                <a:gd name="connsiteX7" fmla="*/ 957943 w 2445657"/>
                <a:gd name="connsiteY7" fmla="*/ 645886 h 2445658"/>
                <a:gd name="connsiteX8" fmla="*/ 1037771 w 2445657"/>
                <a:gd name="connsiteY8" fmla="*/ 1211943 h 2445658"/>
                <a:gd name="connsiteX9" fmla="*/ 0 w 2445657"/>
                <a:gd name="connsiteY9" fmla="*/ 508000 h 2445658"/>
                <a:gd name="connsiteX10" fmla="*/ 689428 w 2445657"/>
                <a:gd name="connsiteY10" fmla="*/ 1262743 h 2445658"/>
                <a:gd name="connsiteX11" fmla="*/ 1037771 w 2445657"/>
                <a:gd name="connsiteY11" fmla="*/ 1436915 h 2445658"/>
                <a:gd name="connsiteX12" fmla="*/ 377371 w 2445657"/>
                <a:gd name="connsiteY12" fmla="*/ 1632858 h 2445658"/>
                <a:gd name="connsiteX13" fmla="*/ 1059543 w 2445657"/>
                <a:gd name="connsiteY13" fmla="*/ 1531258 h 2445658"/>
                <a:gd name="connsiteX14" fmla="*/ 268514 w 2445657"/>
                <a:gd name="connsiteY14" fmla="*/ 2445658 h 2445658"/>
                <a:gd name="connsiteX15" fmla="*/ 899886 w 2445657"/>
                <a:gd name="connsiteY15" fmla="*/ 2068286 h 2445658"/>
                <a:gd name="connsiteX16" fmla="*/ 1139371 w 2445657"/>
                <a:gd name="connsiteY16" fmla="*/ 1865086 h 2445658"/>
                <a:gd name="connsiteX17" fmla="*/ 1255486 w 2445657"/>
                <a:gd name="connsiteY17" fmla="*/ 1857829 h 2445658"/>
                <a:gd name="connsiteX18" fmla="*/ 1378857 w 2445657"/>
                <a:gd name="connsiteY18" fmla="*/ 1821543 h 2445658"/>
                <a:gd name="connsiteX19" fmla="*/ 1473200 w 2445657"/>
                <a:gd name="connsiteY19" fmla="*/ 1756229 h 2445658"/>
                <a:gd name="connsiteX20" fmla="*/ 1553028 w 2445657"/>
                <a:gd name="connsiteY20" fmla="*/ 1661886 h 2445658"/>
                <a:gd name="connsiteX21" fmla="*/ 1211943 w 2445657"/>
                <a:gd name="connsiteY21" fmla="*/ 1451429 h 244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45657" h="2445658">
                  <a:moveTo>
                    <a:pt x="1211943" y="1451429"/>
                  </a:moveTo>
                  <a:lnTo>
                    <a:pt x="2445657" y="1349829"/>
                  </a:lnTo>
                  <a:lnTo>
                    <a:pt x="2351314" y="994229"/>
                  </a:lnTo>
                  <a:lnTo>
                    <a:pt x="1611086" y="1124858"/>
                  </a:lnTo>
                  <a:lnTo>
                    <a:pt x="2126343" y="79829"/>
                  </a:lnTo>
                  <a:lnTo>
                    <a:pt x="1611086" y="130629"/>
                  </a:lnTo>
                  <a:lnTo>
                    <a:pt x="1190171" y="0"/>
                  </a:lnTo>
                  <a:lnTo>
                    <a:pt x="957943" y="645886"/>
                  </a:lnTo>
                  <a:lnTo>
                    <a:pt x="1037771" y="1211943"/>
                  </a:lnTo>
                  <a:lnTo>
                    <a:pt x="0" y="508000"/>
                  </a:lnTo>
                  <a:lnTo>
                    <a:pt x="689428" y="1262743"/>
                  </a:lnTo>
                  <a:lnTo>
                    <a:pt x="1037771" y="1436915"/>
                  </a:lnTo>
                  <a:lnTo>
                    <a:pt x="377371" y="1632858"/>
                  </a:lnTo>
                  <a:lnTo>
                    <a:pt x="1059543" y="1531258"/>
                  </a:lnTo>
                  <a:lnTo>
                    <a:pt x="268514" y="2445658"/>
                  </a:lnTo>
                  <a:lnTo>
                    <a:pt x="899886" y="2068286"/>
                  </a:lnTo>
                  <a:lnTo>
                    <a:pt x="1139371" y="1865086"/>
                  </a:lnTo>
                  <a:lnTo>
                    <a:pt x="1255486" y="1857829"/>
                  </a:lnTo>
                  <a:lnTo>
                    <a:pt x="1378857" y="1821543"/>
                  </a:lnTo>
                  <a:lnTo>
                    <a:pt x="1473200" y="1756229"/>
                  </a:lnTo>
                  <a:lnTo>
                    <a:pt x="1553028" y="1661886"/>
                  </a:lnTo>
                  <a:lnTo>
                    <a:pt x="1211943" y="1451429"/>
                  </a:lnTo>
                  <a:close/>
                </a:path>
              </a:pathLst>
            </a:custGeom>
            <a:solidFill>
              <a:schemeClr val="accent2">
                <a:alpha val="76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476466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4D5522D1-1AAF-7C48-ADD1-A2F6B89C26C4}"/>
              </a:ext>
            </a:extLst>
          </p:cNvPr>
          <p:cNvSpPr txBox="1"/>
          <p:nvPr/>
        </p:nvSpPr>
        <p:spPr>
          <a:xfrm>
            <a:off x="1120761" y="3878343"/>
            <a:ext cx="2361544" cy="338554"/>
          </a:xfrm>
          <a:prstGeom prst="rect">
            <a:avLst/>
          </a:prstGeom>
          <a:noFill/>
        </p:spPr>
        <p:txBody>
          <a:bodyPr wrap="none" rtlCol="0">
            <a:spAutoFit/>
          </a:bodyPr>
          <a:lstStyle/>
          <a:p>
            <a:pPr algn="r"/>
            <a:r>
              <a:rPr lang="en-US" sz="1600" b="1" dirty="0">
                <a:solidFill>
                  <a:schemeClr val="accent3"/>
                </a:solidFill>
              </a:rPr>
              <a:t>Essential</a:t>
            </a:r>
            <a:r>
              <a:rPr lang="en-US" sz="1600" b="1" dirty="0">
                <a:solidFill>
                  <a:schemeClr val="bg1"/>
                </a:solidFill>
              </a:rPr>
              <a:t> </a:t>
            </a:r>
            <a:r>
              <a:rPr lang="en-US" sz="1600" dirty="0">
                <a:solidFill>
                  <a:schemeClr val="bg1"/>
                </a:solidFill>
              </a:rPr>
              <a:t>Configuration</a:t>
            </a:r>
          </a:p>
        </p:txBody>
      </p:sp>
      <p:sp>
        <p:nvSpPr>
          <p:cNvPr id="34" name="TextBox 33">
            <a:extLst>
              <a:ext uri="{FF2B5EF4-FFF2-40B4-BE49-F238E27FC236}">
                <a16:creationId xmlns:a16="http://schemas.microsoft.com/office/drawing/2014/main" id="{B104C04C-62E7-E046-BDC1-8A102DE3D7A7}"/>
              </a:ext>
            </a:extLst>
          </p:cNvPr>
          <p:cNvSpPr txBox="1"/>
          <p:nvPr/>
        </p:nvSpPr>
        <p:spPr>
          <a:xfrm>
            <a:off x="1176866" y="3034898"/>
            <a:ext cx="2305439" cy="338554"/>
          </a:xfrm>
          <a:prstGeom prst="rect">
            <a:avLst/>
          </a:prstGeom>
          <a:noFill/>
        </p:spPr>
        <p:txBody>
          <a:bodyPr wrap="none" rtlCol="0">
            <a:spAutoFit/>
          </a:bodyPr>
          <a:lstStyle/>
          <a:p>
            <a:pPr algn="r"/>
            <a:r>
              <a:rPr lang="en-US" sz="1600" b="1" dirty="0">
                <a:solidFill>
                  <a:schemeClr val="accent3"/>
                </a:solidFill>
              </a:rPr>
              <a:t>Portfolio</a:t>
            </a:r>
            <a:r>
              <a:rPr lang="en-US" sz="1600" b="1" dirty="0">
                <a:solidFill>
                  <a:schemeClr val="bg1"/>
                </a:solidFill>
              </a:rPr>
              <a:t> </a:t>
            </a:r>
            <a:r>
              <a:rPr lang="en-US" sz="1600" dirty="0">
                <a:solidFill>
                  <a:schemeClr val="bg1"/>
                </a:solidFill>
              </a:rPr>
              <a:t>Configuration</a:t>
            </a:r>
          </a:p>
        </p:txBody>
      </p:sp>
      <p:sp>
        <p:nvSpPr>
          <p:cNvPr id="36" name="TextBox 35">
            <a:extLst>
              <a:ext uri="{FF2B5EF4-FFF2-40B4-BE49-F238E27FC236}">
                <a16:creationId xmlns:a16="http://schemas.microsoft.com/office/drawing/2014/main" id="{0C28E2D7-ADD5-BF4C-80E2-A899CCFD118D}"/>
              </a:ext>
            </a:extLst>
          </p:cNvPr>
          <p:cNvSpPr txBox="1"/>
          <p:nvPr/>
        </p:nvSpPr>
        <p:spPr>
          <a:xfrm>
            <a:off x="585358" y="2191453"/>
            <a:ext cx="2896947" cy="338554"/>
          </a:xfrm>
          <a:prstGeom prst="rect">
            <a:avLst/>
          </a:prstGeom>
          <a:noFill/>
        </p:spPr>
        <p:txBody>
          <a:bodyPr wrap="none" rtlCol="0">
            <a:spAutoFit/>
          </a:bodyPr>
          <a:lstStyle/>
          <a:p>
            <a:pPr algn="r"/>
            <a:r>
              <a:rPr lang="en-US" sz="1600" b="1" dirty="0">
                <a:solidFill>
                  <a:schemeClr val="accent3"/>
                </a:solidFill>
              </a:rPr>
              <a:t>Large Solution </a:t>
            </a:r>
            <a:r>
              <a:rPr lang="en-US" sz="1600" dirty="0">
                <a:solidFill>
                  <a:schemeClr val="bg1"/>
                </a:solidFill>
              </a:rPr>
              <a:t>Configuration</a:t>
            </a:r>
          </a:p>
        </p:txBody>
      </p:sp>
      <p:sp>
        <p:nvSpPr>
          <p:cNvPr id="46" name="TextBox 45">
            <a:extLst>
              <a:ext uri="{FF2B5EF4-FFF2-40B4-BE49-F238E27FC236}">
                <a16:creationId xmlns:a16="http://schemas.microsoft.com/office/drawing/2014/main" id="{A090B59F-2709-AC45-9EE8-B56373E4A8CB}"/>
              </a:ext>
            </a:extLst>
          </p:cNvPr>
          <p:cNvSpPr txBox="1"/>
          <p:nvPr/>
        </p:nvSpPr>
        <p:spPr>
          <a:xfrm>
            <a:off x="1656164" y="1348008"/>
            <a:ext cx="1826141" cy="338554"/>
          </a:xfrm>
          <a:prstGeom prst="rect">
            <a:avLst/>
          </a:prstGeom>
          <a:noFill/>
        </p:spPr>
        <p:txBody>
          <a:bodyPr wrap="none" rtlCol="0">
            <a:spAutoFit/>
          </a:bodyPr>
          <a:lstStyle/>
          <a:p>
            <a:pPr algn="r"/>
            <a:r>
              <a:rPr lang="en-US" sz="1600" b="1" dirty="0">
                <a:solidFill>
                  <a:schemeClr val="accent3"/>
                </a:solidFill>
              </a:rPr>
              <a:t>Full</a:t>
            </a:r>
            <a:r>
              <a:rPr lang="en-US" sz="1600" b="1" dirty="0">
                <a:solidFill>
                  <a:schemeClr val="bg1"/>
                </a:solidFill>
              </a:rPr>
              <a:t> </a:t>
            </a:r>
            <a:r>
              <a:rPr lang="en-US" sz="1600" dirty="0">
                <a:solidFill>
                  <a:schemeClr val="bg1"/>
                </a:solidFill>
              </a:rPr>
              <a:t>Configuration</a:t>
            </a:r>
          </a:p>
        </p:txBody>
      </p:sp>
      <p:sp>
        <p:nvSpPr>
          <p:cNvPr id="25" name="Title 5">
            <a:extLst>
              <a:ext uri="{FF2B5EF4-FFF2-40B4-BE49-F238E27FC236}">
                <a16:creationId xmlns:a16="http://schemas.microsoft.com/office/drawing/2014/main" id="{319D3697-AA62-5647-A65F-94909C733548}"/>
              </a:ext>
            </a:extLst>
          </p:cNvPr>
          <p:cNvSpPr txBox="1">
            <a:spLocks/>
          </p:cNvSpPr>
          <p:nvPr/>
        </p:nvSpPr>
        <p:spPr>
          <a:xfrm>
            <a:off x="106852" y="557379"/>
            <a:ext cx="8620811" cy="301752"/>
          </a:xfrm>
          <a:prstGeom prst="rect">
            <a:avLst/>
          </a:prstGeom>
        </p:spPr>
        <p:txBody>
          <a:bodyPr/>
          <a:lstStyle>
            <a:lvl1pPr algn="l" rtl="0" eaLnBrk="1" fontAlgn="base" hangingPunct="1">
              <a:spcBef>
                <a:spcPct val="0"/>
              </a:spcBef>
              <a:spcAft>
                <a:spcPct val="0"/>
              </a:spcAft>
              <a:defRPr lang="en-US" altLang="en-US" sz="2400" b="0" dirty="0" smtClean="0">
                <a:solidFill>
                  <a:schemeClr val="tx1"/>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342900" algn="l" rtl="0" eaLnBrk="1" fontAlgn="base" hangingPunct="1">
              <a:spcBef>
                <a:spcPct val="0"/>
              </a:spcBef>
              <a:spcAft>
                <a:spcPct val="0"/>
              </a:spcAft>
              <a:defRPr sz="2400" b="1">
                <a:solidFill>
                  <a:schemeClr val="tx2"/>
                </a:solidFill>
                <a:latin typeface="Arial" charset="0"/>
                <a:cs typeface="Arial" charset="0"/>
              </a:defRPr>
            </a:lvl6pPr>
            <a:lvl7pPr marL="685800" algn="l" rtl="0" eaLnBrk="1" fontAlgn="base" hangingPunct="1">
              <a:spcBef>
                <a:spcPct val="0"/>
              </a:spcBef>
              <a:spcAft>
                <a:spcPct val="0"/>
              </a:spcAft>
              <a:defRPr sz="2400" b="1">
                <a:solidFill>
                  <a:schemeClr val="tx2"/>
                </a:solidFill>
                <a:latin typeface="Arial" charset="0"/>
                <a:cs typeface="Arial" charset="0"/>
              </a:defRPr>
            </a:lvl7pPr>
            <a:lvl8pPr marL="1028700" algn="l" rtl="0" eaLnBrk="1" fontAlgn="base" hangingPunct="1">
              <a:spcBef>
                <a:spcPct val="0"/>
              </a:spcBef>
              <a:spcAft>
                <a:spcPct val="0"/>
              </a:spcAft>
              <a:defRPr sz="2400" b="1">
                <a:solidFill>
                  <a:schemeClr val="tx2"/>
                </a:solidFill>
                <a:latin typeface="Arial" charset="0"/>
                <a:cs typeface="Arial" charset="0"/>
              </a:defRPr>
            </a:lvl8pPr>
            <a:lvl9pPr marL="1371600" algn="l" rtl="0" eaLnBrk="1" fontAlgn="base" hangingPunct="1">
              <a:spcBef>
                <a:spcPct val="0"/>
              </a:spcBef>
              <a:spcAft>
                <a:spcPct val="0"/>
              </a:spcAft>
              <a:defRPr sz="2400" b="1">
                <a:solidFill>
                  <a:schemeClr val="tx2"/>
                </a:solidFill>
                <a:latin typeface="Arial" charset="0"/>
                <a:cs typeface="Arial" charset="0"/>
              </a:defRPr>
            </a:lvl9pPr>
          </a:lstStyle>
          <a:p>
            <a:endParaRPr lang="en-US" kern="0"/>
          </a:p>
        </p:txBody>
      </p:sp>
      <p:sp>
        <p:nvSpPr>
          <p:cNvPr id="5" name="Title 4">
            <a:extLst>
              <a:ext uri="{FF2B5EF4-FFF2-40B4-BE49-F238E27FC236}">
                <a16:creationId xmlns:a16="http://schemas.microsoft.com/office/drawing/2014/main" id="{32932735-4DDD-DE40-9181-5B936E46E19E}"/>
              </a:ext>
            </a:extLst>
          </p:cNvPr>
          <p:cNvSpPr>
            <a:spLocks noGrp="1"/>
          </p:cNvSpPr>
          <p:nvPr>
            <p:ph type="title" idx="4294967295"/>
          </p:nvPr>
        </p:nvSpPr>
        <p:spPr>
          <a:xfrm>
            <a:off x="815975" y="230188"/>
            <a:ext cx="8328025" cy="465137"/>
          </a:xfrm>
        </p:spPr>
        <p:txBody>
          <a:bodyPr anchor="ctr">
            <a:normAutofit/>
          </a:bodyPr>
          <a:lstStyle/>
          <a:p>
            <a:r>
              <a:rPr lang="en-US" b="1" dirty="0">
                <a:solidFill>
                  <a:schemeClr val="bg1"/>
                </a:solidFill>
              </a:rPr>
              <a:t>Configure SAFe to meet your needs</a:t>
            </a:r>
          </a:p>
        </p:txBody>
      </p:sp>
      <p:grpSp>
        <p:nvGrpSpPr>
          <p:cNvPr id="60" name="Group 59">
            <a:extLst>
              <a:ext uri="{FF2B5EF4-FFF2-40B4-BE49-F238E27FC236}">
                <a16:creationId xmlns:a16="http://schemas.microsoft.com/office/drawing/2014/main" id="{F7857B25-6446-DC4D-9351-403FA4BD043F}"/>
              </a:ext>
            </a:extLst>
          </p:cNvPr>
          <p:cNvGrpSpPr/>
          <p:nvPr/>
        </p:nvGrpSpPr>
        <p:grpSpPr>
          <a:xfrm>
            <a:off x="3552979" y="3994803"/>
            <a:ext cx="1837334" cy="136819"/>
            <a:chOff x="5381701" y="2516371"/>
            <a:chExt cx="1837334" cy="136819"/>
          </a:xfrm>
        </p:grpSpPr>
        <p:cxnSp>
          <p:nvCxnSpPr>
            <p:cNvPr id="61" name="Straight Connector 60">
              <a:extLst>
                <a:ext uri="{FF2B5EF4-FFF2-40B4-BE49-F238E27FC236}">
                  <a16:creationId xmlns:a16="http://schemas.microsoft.com/office/drawing/2014/main" id="{C97CC38D-C7A5-A142-BBA8-02401160EFF4}"/>
                </a:ext>
              </a:extLst>
            </p:cNvPr>
            <p:cNvCxnSpPr>
              <a:cxnSpLocks/>
            </p:cNvCxnSpPr>
            <p:nvPr/>
          </p:nvCxnSpPr>
          <p:spPr bwMode="auto">
            <a:xfrm flipH="1">
              <a:off x="5447846" y="2586960"/>
              <a:ext cx="1771189" cy="0"/>
            </a:xfrm>
            <a:prstGeom prst="line">
              <a:avLst/>
            </a:prstGeom>
            <a:solidFill>
              <a:schemeClr val="accent1"/>
            </a:solidFill>
            <a:ln w="28575" cap="flat" cmpd="sng" algn="ctr">
              <a:solidFill>
                <a:schemeClr val="bg2">
                  <a:lumMod val="75000"/>
                </a:schemeClr>
              </a:solidFill>
              <a:prstDash val="solid"/>
              <a:round/>
              <a:headEnd type="none" w="med" len="med"/>
              <a:tailEnd type="none" w="med" len="med"/>
            </a:ln>
            <a:effectLst/>
          </p:spPr>
        </p:cxnSp>
        <p:sp>
          <p:nvSpPr>
            <p:cNvPr id="62" name="Oval 61">
              <a:extLst>
                <a:ext uri="{FF2B5EF4-FFF2-40B4-BE49-F238E27FC236}">
                  <a16:creationId xmlns:a16="http://schemas.microsoft.com/office/drawing/2014/main" id="{48EE6BE7-514A-984A-A9F9-F83322BF2A99}"/>
                </a:ext>
              </a:extLst>
            </p:cNvPr>
            <p:cNvSpPr/>
            <p:nvPr/>
          </p:nvSpPr>
          <p:spPr bwMode="auto">
            <a:xfrm>
              <a:off x="5381701" y="2516371"/>
              <a:ext cx="136819" cy="1368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grpSp>
        <p:nvGrpSpPr>
          <p:cNvPr id="73" name="Group 72">
            <a:extLst>
              <a:ext uri="{FF2B5EF4-FFF2-40B4-BE49-F238E27FC236}">
                <a16:creationId xmlns:a16="http://schemas.microsoft.com/office/drawing/2014/main" id="{8793C798-DD09-1743-AB46-AA7A8EB8B19F}"/>
              </a:ext>
            </a:extLst>
          </p:cNvPr>
          <p:cNvGrpSpPr/>
          <p:nvPr/>
        </p:nvGrpSpPr>
        <p:grpSpPr>
          <a:xfrm>
            <a:off x="3552979" y="3166128"/>
            <a:ext cx="1837334" cy="136819"/>
            <a:chOff x="5381701" y="2516371"/>
            <a:chExt cx="1837334" cy="136819"/>
          </a:xfrm>
        </p:grpSpPr>
        <p:cxnSp>
          <p:nvCxnSpPr>
            <p:cNvPr id="74" name="Straight Connector 73">
              <a:extLst>
                <a:ext uri="{FF2B5EF4-FFF2-40B4-BE49-F238E27FC236}">
                  <a16:creationId xmlns:a16="http://schemas.microsoft.com/office/drawing/2014/main" id="{E7057A27-52BE-DE4D-9E66-A938EC51D58F}"/>
                </a:ext>
              </a:extLst>
            </p:cNvPr>
            <p:cNvCxnSpPr>
              <a:cxnSpLocks/>
            </p:cNvCxnSpPr>
            <p:nvPr/>
          </p:nvCxnSpPr>
          <p:spPr bwMode="auto">
            <a:xfrm flipH="1">
              <a:off x="5447846" y="2586960"/>
              <a:ext cx="1771189" cy="0"/>
            </a:xfrm>
            <a:prstGeom prst="line">
              <a:avLst/>
            </a:prstGeom>
            <a:solidFill>
              <a:schemeClr val="accent1"/>
            </a:solidFill>
            <a:ln w="28575" cap="flat" cmpd="sng" algn="ctr">
              <a:solidFill>
                <a:schemeClr val="bg2">
                  <a:lumMod val="75000"/>
                </a:schemeClr>
              </a:solidFill>
              <a:prstDash val="solid"/>
              <a:round/>
              <a:headEnd type="none" w="med" len="med"/>
              <a:tailEnd type="none" w="med" len="med"/>
            </a:ln>
            <a:effectLst/>
          </p:spPr>
        </p:cxnSp>
        <p:sp>
          <p:nvSpPr>
            <p:cNvPr id="75" name="Oval 74">
              <a:extLst>
                <a:ext uri="{FF2B5EF4-FFF2-40B4-BE49-F238E27FC236}">
                  <a16:creationId xmlns:a16="http://schemas.microsoft.com/office/drawing/2014/main" id="{336C31F8-C3CB-504B-9A39-A9CF6CF648C2}"/>
                </a:ext>
              </a:extLst>
            </p:cNvPr>
            <p:cNvSpPr/>
            <p:nvPr/>
          </p:nvSpPr>
          <p:spPr bwMode="auto">
            <a:xfrm>
              <a:off x="5381701" y="2516371"/>
              <a:ext cx="136819" cy="1368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grpSp>
        <p:nvGrpSpPr>
          <p:cNvPr id="76" name="Group 75">
            <a:extLst>
              <a:ext uri="{FF2B5EF4-FFF2-40B4-BE49-F238E27FC236}">
                <a16:creationId xmlns:a16="http://schemas.microsoft.com/office/drawing/2014/main" id="{CBAFED23-3346-3445-8DBE-4723BB8B224E}"/>
              </a:ext>
            </a:extLst>
          </p:cNvPr>
          <p:cNvGrpSpPr/>
          <p:nvPr/>
        </p:nvGrpSpPr>
        <p:grpSpPr>
          <a:xfrm>
            <a:off x="3552979" y="2308878"/>
            <a:ext cx="1837334" cy="136819"/>
            <a:chOff x="5381701" y="2516371"/>
            <a:chExt cx="1837334" cy="136819"/>
          </a:xfrm>
        </p:grpSpPr>
        <p:cxnSp>
          <p:nvCxnSpPr>
            <p:cNvPr id="77" name="Straight Connector 76">
              <a:extLst>
                <a:ext uri="{FF2B5EF4-FFF2-40B4-BE49-F238E27FC236}">
                  <a16:creationId xmlns:a16="http://schemas.microsoft.com/office/drawing/2014/main" id="{E88FB428-9F91-4643-B501-CF9BC536B050}"/>
                </a:ext>
              </a:extLst>
            </p:cNvPr>
            <p:cNvCxnSpPr>
              <a:cxnSpLocks/>
            </p:cNvCxnSpPr>
            <p:nvPr/>
          </p:nvCxnSpPr>
          <p:spPr bwMode="auto">
            <a:xfrm flipH="1">
              <a:off x="5447846" y="2586960"/>
              <a:ext cx="1771189" cy="0"/>
            </a:xfrm>
            <a:prstGeom prst="line">
              <a:avLst/>
            </a:prstGeom>
            <a:solidFill>
              <a:schemeClr val="accent1"/>
            </a:solidFill>
            <a:ln w="28575" cap="flat" cmpd="sng" algn="ctr">
              <a:solidFill>
                <a:schemeClr val="bg2">
                  <a:lumMod val="75000"/>
                </a:schemeClr>
              </a:solidFill>
              <a:prstDash val="solid"/>
              <a:round/>
              <a:headEnd type="none" w="med" len="med"/>
              <a:tailEnd type="none" w="med" len="med"/>
            </a:ln>
            <a:effectLst/>
          </p:spPr>
        </p:cxnSp>
        <p:sp>
          <p:nvSpPr>
            <p:cNvPr id="78" name="Oval 77">
              <a:extLst>
                <a:ext uri="{FF2B5EF4-FFF2-40B4-BE49-F238E27FC236}">
                  <a16:creationId xmlns:a16="http://schemas.microsoft.com/office/drawing/2014/main" id="{96C8F45F-06C7-0D45-8168-D838F4FCEEF1}"/>
                </a:ext>
              </a:extLst>
            </p:cNvPr>
            <p:cNvSpPr/>
            <p:nvPr/>
          </p:nvSpPr>
          <p:spPr bwMode="auto">
            <a:xfrm>
              <a:off x="5381701" y="2516371"/>
              <a:ext cx="136819" cy="1368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grpSp>
        <p:nvGrpSpPr>
          <p:cNvPr id="79" name="Group 78">
            <a:extLst>
              <a:ext uri="{FF2B5EF4-FFF2-40B4-BE49-F238E27FC236}">
                <a16:creationId xmlns:a16="http://schemas.microsoft.com/office/drawing/2014/main" id="{4FC16369-D9E6-5344-9778-017F2800078F}"/>
              </a:ext>
            </a:extLst>
          </p:cNvPr>
          <p:cNvGrpSpPr/>
          <p:nvPr/>
        </p:nvGrpSpPr>
        <p:grpSpPr>
          <a:xfrm>
            <a:off x="3552979" y="1480203"/>
            <a:ext cx="1837334" cy="136819"/>
            <a:chOff x="5381701" y="2516371"/>
            <a:chExt cx="1837334" cy="136819"/>
          </a:xfrm>
        </p:grpSpPr>
        <p:cxnSp>
          <p:nvCxnSpPr>
            <p:cNvPr id="80" name="Straight Connector 79">
              <a:extLst>
                <a:ext uri="{FF2B5EF4-FFF2-40B4-BE49-F238E27FC236}">
                  <a16:creationId xmlns:a16="http://schemas.microsoft.com/office/drawing/2014/main" id="{DAB6AD8D-AF5D-9345-84BA-183E90761225}"/>
                </a:ext>
              </a:extLst>
            </p:cNvPr>
            <p:cNvCxnSpPr>
              <a:cxnSpLocks/>
            </p:cNvCxnSpPr>
            <p:nvPr/>
          </p:nvCxnSpPr>
          <p:spPr bwMode="auto">
            <a:xfrm flipH="1">
              <a:off x="5447846" y="2586960"/>
              <a:ext cx="1771189" cy="0"/>
            </a:xfrm>
            <a:prstGeom prst="line">
              <a:avLst/>
            </a:prstGeom>
            <a:solidFill>
              <a:schemeClr val="accent1"/>
            </a:solidFill>
            <a:ln w="28575" cap="flat" cmpd="sng" algn="ctr">
              <a:solidFill>
                <a:schemeClr val="bg2">
                  <a:lumMod val="75000"/>
                </a:schemeClr>
              </a:solidFill>
              <a:prstDash val="solid"/>
              <a:round/>
              <a:headEnd type="none" w="med" len="med"/>
              <a:tailEnd type="none" w="med" len="med"/>
            </a:ln>
            <a:effectLst/>
          </p:spPr>
        </p:cxnSp>
        <p:sp>
          <p:nvSpPr>
            <p:cNvPr id="81" name="Oval 80">
              <a:extLst>
                <a:ext uri="{FF2B5EF4-FFF2-40B4-BE49-F238E27FC236}">
                  <a16:creationId xmlns:a16="http://schemas.microsoft.com/office/drawing/2014/main" id="{A37CDE1E-CB1A-334F-8B7C-F84A0A477D55}"/>
                </a:ext>
              </a:extLst>
            </p:cNvPr>
            <p:cNvSpPr/>
            <p:nvPr/>
          </p:nvSpPr>
          <p:spPr bwMode="auto">
            <a:xfrm>
              <a:off x="5381701" y="2516371"/>
              <a:ext cx="136819" cy="1368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pic>
        <p:nvPicPr>
          <p:cNvPr id="6" name="Picture 5" descr="A screenshot of a computer&#10;&#10;Description automatically generated">
            <a:extLst>
              <a:ext uri="{FF2B5EF4-FFF2-40B4-BE49-F238E27FC236}">
                <a16:creationId xmlns:a16="http://schemas.microsoft.com/office/drawing/2014/main" id="{39596639-FB94-784E-A284-ABF15F87BA6C}"/>
              </a:ext>
            </a:extLst>
          </p:cNvPr>
          <p:cNvPicPr>
            <a:picLocks noChangeAspect="1"/>
          </p:cNvPicPr>
          <p:nvPr/>
        </p:nvPicPr>
        <p:blipFill>
          <a:blip r:embed="rId3"/>
          <a:stretch>
            <a:fillRect/>
          </a:stretch>
        </p:blipFill>
        <p:spPr>
          <a:xfrm>
            <a:off x="4149968" y="869517"/>
            <a:ext cx="4480762" cy="4043795"/>
          </a:xfrm>
          <a:prstGeom prst="rect">
            <a:avLst/>
          </a:prstGeom>
        </p:spPr>
      </p:pic>
      <p:sp>
        <p:nvSpPr>
          <p:cNvPr id="21" name="Slide Number Placeholder 1">
            <a:extLst>
              <a:ext uri="{FF2B5EF4-FFF2-40B4-BE49-F238E27FC236}">
                <a16:creationId xmlns:a16="http://schemas.microsoft.com/office/drawing/2014/main" id="{9A071D32-9FB0-4C46-BAE1-79471BCECCED}"/>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solidFill>
                  <a:schemeClr val="bg1"/>
                </a:solidFill>
              </a:rPr>
              <a:pPr/>
              <a:t>42</a:t>
            </a:fld>
            <a:endParaRPr lang="en-US" sz="900" dirty="0">
              <a:solidFill>
                <a:schemeClr val="bg1"/>
              </a:solidFill>
            </a:endParaRPr>
          </a:p>
        </p:txBody>
      </p:sp>
    </p:spTree>
    <p:extLst>
      <p:ext uri="{BB962C8B-B14F-4D97-AF65-F5344CB8AC3E}">
        <p14:creationId xmlns:p14="http://schemas.microsoft.com/office/powerpoint/2010/main" val="411615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3C257DCC-D5E8-0444-9AEF-1702B1575C5B}"/>
              </a:ext>
            </a:extLst>
          </p:cNvPr>
          <p:cNvSpPr/>
          <p:nvPr/>
        </p:nvSpPr>
        <p:spPr bwMode="auto">
          <a:xfrm>
            <a:off x="0" y="0"/>
            <a:ext cx="5649132" cy="514807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a:p>
        </p:txBody>
      </p:sp>
      <p:pic>
        <p:nvPicPr>
          <p:cNvPr id="3" name="Picture 2">
            <a:extLst>
              <a:ext uri="{FF2B5EF4-FFF2-40B4-BE49-F238E27FC236}">
                <a16:creationId xmlns:a16="http://schemas.microsoft.com/office/drawing/2014/main" id="{A13842D0-86E4-7140-BA13-B868284B70AA}"/>
              </a:ext>
            </a:extLst>
          </p:cNvPr>
          <p:cNvPicPr>
            <a:picLocks noChangeAspect="1"/>
          </p:cNvPicPr>
          <p:nvPr/>
        </p:nvPicPr>
        <p:blipFill>
          <a:blip r:embed="rId3"/>
          <a:stretch>
            <a:fillRect/>
          </a:stretch>
        </p:blipFill>
        <p:spPr>
          <a:xfrm>
            <a:off x="-89614" y="496217"/>
            <a:ext cx="5833300" cy="4151066"/>
          </a:xfrm>
          <a:prstGeom prst="rect">
            <a:avLst/>
          </a:prstGeom>
        </p:spPr>
      </p:pic>
      <p:sp>
        <p:nvSpPr>
          <p:cNvPr id="4" name="Rectangle 3">
            <a:extLst>
              <a:ext uri="{FF2B5EF4-FFF2-40B4-BE49-F238E27FC236}">
                <a16:creationId xmlns:a16="http://schemas.microsoft.com/office/drawing/2014/main" id="{E25514CE-B3A7-5445-9BE6-E1A74712A45D}"/>
              </a:ext>
            </a:extLst>
          </p:cNvPr>
          <p:cNvSpPr/>
          <p:nvPr/>
        </p:nvSpPr>
        <p:spPr bwMode="auto">
          <a:xfrm>
            <a:off x="0" y="4827306"/>
            <a:ext cx="2555193" cy="31619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7" name="TextBox 6">
            <a:extLst>
              <a:ext uri="{FF2B5EF4-FFF2-40B4-BE49-F238E27FC236}">
                <a16:creationId xmlns:a16="http://schemas.microsoft.com/office/drawing/2014/main" id="{0CAF780C-AEFA-9B4F-84EC-619C55A06324}"/>
              </a:ext>
            </a:extLst>
          </p:cNvPr>
          <p:cNvSpPr txBox="1"/>
          <p:nvPr/>
        </p:nvSpPr>
        <p:spPr>
          <a:xfrm>
            <a:off x="5895968" y="764620"/>
            <a:ext cx="3095750" cy="2105769"/>
          </a:xfrm>
          <a:prstGeom prst="rect">
            <a:avLst/>
          </a:prstGeom>
          <a:noFill/>
        </p:spPr>
        <p:txBody>
          <a:bodyPr wrap="square" rtlCol="0">
            <a:spAutoFit/>
          </a:bodyPr>
          <a:lstStyle/>
          <a:p>
            <a:pPr>
              <a:lnSpc>
                <a:spcPts val="3180"/>
              </a:lnSpc>
            </a:pPr>
            <a:r>
              <a:rPr lang="en-US" sz="2200" b="1" dirty="0">
                <a:solidFill>
                  <a:schemeClr val="bg1"/>
                </a:solidFill>
              </a:rPr>
              <a:t>Produce consistent</a:t>
            </a:r>
          </a:p>
          <a:p>
            <a:pPr>
              <a:lnSpc>
                <a:spcPts val="3180"/>
              </a:lnSpc>
            </a:pPr>
            <a:r>
              <a:rPr lang="en-US" sz="2200" b="1" dirty="0">
                <a:solidFill>
                  <a:schemeClr val="bg1"/>
                </a:solidFill>
              </a:rPr>
              <a:t>results across the enterprise with Scaled Agile’s role-based curriculum</a:t>
            </a:r>
          </a:p>
        </p:txBody>
      </p:sp>
      <p:sp>
        <p:nvSpPr>
          <p:cNvPr id="8" name="TextBox 7">
            <a:extLst>
              <a:ext uri="{FF2B5EF4-FFF2-40B4-BE49-F238E27FC236}">
                <a16:creationId xmlns:a16="http://schemas.microsoft.com/office/drawing/2014/main" id="{10E3C6FF-2B69-ED44-9715-E6FEAAD3A2F0}"/>
              </a:ext>
            </a:extLst>
          </p:cNvPr>
          <p:cNvSpPr txBox="1"/>
          <p:nvPr/>
        </p:nvSpPr>
        <p:spPr>
          <a:xfrm>
            <a:off x="5895968" y="3442868"/>
            <a:ext cx="3112356" cy="410946"/>
          </a:xfrm>
          <a:prstGeom prst="rect">
            <a:avLst/>
          </a:prstGeom>
          <a:noFill/>
        </p:spPr>
        <p:txBody>
          <a:bodyPr wrap="square" rtlCol="0">
            <a:spAutoFit/>
          </a:bodyPr>
          <a:lstStyle/>
          <a:p>
            <a:pPr>
              <a:lnSpc>
                <a:spcPct val="120000"/>
              </a:lnSpc>
            </a:pPr>
            <a:r>
              <a:rPr lang="en-US" sz="1900" dirty="0" err="1">
                <a:solidFill>
                  <a:schemeClr val="bg1"/>
                </a:solidFill>
              </a:rPr>
              <a:t>scaledagile.com</a:t>
            </a:r>
            <a:r>
              <a:rPr lang="en-US" sz="1900" dirty="0">
                <a:solidFill>
                  <a:schemeClr val="bg1"/>
                </a:solidFill>
              </a:rPr>
              <a:t>/</a:t>
            </a:r>
            <a:r>
              <a:rPr lang="en-US" sz="1900" b="1" dirty="0">
                <a:solidFill>
                  <a:schemeClr val="accent3"/>
                </a:solidFill>
              </a:rPr>
              <a:t>learning</a:t>
            </a:r>
            <a:endParaRPr lang="en-US" sz="1900" b="1" dirty="0">
              <a:solidFill>
                <a:schemeClr val="bg1"/>
              </a:solidFill>
            </a:endParaRPr>
          </a:p>
        </p:txBody>
      </p:sp>
      <p:sp>
        <p:nvSpPr>
          <p:cNvPr id="9" name="Slide Number Placeholder 1">
            <a:extLst>
              <a:ext uri="{FF2B5EF4-FFF2-40B4-BE49-F238E27FC236}">
                <a16:creationId xmlns:a16="http://schemas.microsoft.com/office/drawing/2014/main" id="{69C477F3-68AC-BC4D-B007-4EB3C62B0B99}"/>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solidFill>
                  <a:schemeClr val="bg1"/>
                </a:solidFill>
              </a:rPr>
              <a:pPr/>
              <a:t>43</a:t>
            </a:fld>
            <a:endParaRPr lang="en-US" sz="900" dirty="0">
              <a:solidFill>
                <a:schemeClr val="bg1"/>
              </a:solidFill>
            </a:endParaRPr>
          </a:p>
        </p:txBody>
      </p:sp>
    </p:spTree>
    <p:extLst>
      <p:ext uri="{BB962C8B-B14F-4D97-AF65-F5344CB8AC3E}">
        <p14:creationId xmlns:p14="http://schemas.microsoft.com/office/powerpoint/2010/main" val="2426026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4781431-2CF5-5E4B-937D-0CD719690218}"/>
              </a:ext>
            </a:extLst>
          </p:cNvPr>
          <p:cNvPicPr>
            <a:picLocks noChangeAspect="1"/>
          </p:cNvPicPr>
          <p:nvPr/>
        </p:nvPicPr>
        <p:blipFill rotWithShape="1">
          <a:blip r:embed="rId3" cstate="hqprint">
            <a:alphaModFix amt="30000"/>
            <a:extLst>
              <a:ext uri="{28A0092B-C50C-407E-A947-70E740481C1C}">
                <a14:useLocalDpi xmlns:a14="http://schemas.microsoft.com/office/drawing/2010/main"/>
              </a:ext>
            </a:extLst>
          </a:blip>
          <a:srcRect/>
          <a:stretch/>
        </p:blipFill>
        <p:spPr>
          <a:xfrm>
            <a:off x="5092086" y="0"/>
            <a:ext cx="4072086" cy="4142508"/>
          </a:xfrm>
          <a:prstGeom prst="rect">
            <a:avLst/>
          </a:prstGeom>
        </p:spPr>
      </p:pic>
      <p:pic>
        <p:nvPicPr>
          <p:cNvPr id="49" name="Picture 48">
            <a:extLst>
              <a:ext uri="{FF2B5EF4-FFF2-40B4-BE49-F238E27FC236}">
                <a16:creationId xmlns:a16="http://schemas.microsoft.com/office/drawing/2014/main" id="{32C6828B-E04D-A849-B8E7-8A2C78E35986}"/>
              </a:ext>
            </a:extLst>
          </p:cNvPr>
          <p:cNvPicPr>
            <a:picLocks noChangeAspect="1"/>
          </p:cNvPicPr>
          <p:nvPr/>
        </p:nvPicPr>
        <p:blipFill rotWithShape="1">
          <a:blip r:embed="rId4" cstate="hqprint">
            <a:alphaModFix amt="30000"/>
            <a:extLst>
              <a:ext uri="{28A0092B-C50C-407E-A947-70E740481C1C}">
                <a14:useLocalDpi xmlns:a14="http://schemas.microsoft.com/office/drawing/2010/main"/>
              </a:ext>
            </a:extLst>
          </a:blip>
          <a:srcRect/>
          <a:stretch/>
        </p:blipFill>
        <p:spPr>
          <a:xfrm>
            <a:off x="5139224" y="1727342"/>
            <a:ext cx="4024948" cy="3438208"/>
          </a:xfrm>
          <a:prstGeom prst="rect">
            <a:avLst/>
          </a:prstGeom>
        </p:spPr>
      </p:pic>
      <p:sp>
        <p:nvSpPr>
          <p:cNvPr id="37" name="Rectangle 36">
            <a:extLst>
              <a:ext uri="{FF2B5EF4-FFF2-40B4-BE49-F238E27FC236}">
                <a16:creationId xmlns:a16="http://schemas.microsoft.com/office/drawing/2014/main" id="{B012A18D-86A9-CB4B-8838-57001423B8EA}"/>
              </a:ext>
            </a:extLst>
          </p:cNvPr>
          <p:cNvSpPr/>
          <p:nvPr/>
        </p:nvSpPr>
        <p:spPr bwMode="auto">
          <a:xfrm>
            <a:off x="1" y="0"/>
            <a:ext cx="5145024" cy="5165550"/>
          </a:xfrm>
          <a:prstGeom prst="rect">
            <a:avLst/>
          </a:prstGeom>
          <a:solidFill>
            <a:srgbClr val="00549D"/>
          </a:solidFill>
          <a:ln w="1905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noAutofit/>
          </a:bodyPr>
          <a:lstStyle/>
          <a:p>
            <a:pPr algn="ctr" eaLnBrk="0" hangingPunct="0">
              <a:spcBef>
                <a:spcPct val="20000"/>
              </a:spcBef>
            </a:pPr>
            <a:endParaRPr lang="en-US" sz="2200" b="1" dirty="0">
              <a:solidFill>
                <a:schemeClr val="bg1"/>
              </a:solidFill>
            </a:endParaRPr>
          </a:p>
        </p:txBody>
      </p:sp>
      <p:sp>
        <p:nvSpPr>
          <p:cNvPr id="15" name="TextBox 14">
            <a:extLst>
              <a:ext uri="{FF2B5EF4-FFF2-40B4-BE49-F238E27FC236}">
                <a16:creationId xmlns:a16="http://schemas.microsoft.com/office/drawing/2014/main" id="{A1F47D1C-F8FC-1F4A-BC53-93069636C11C}"/>
              </a:ext>
            </a:extLst>
          </p:cNvPr>
          <p:cNvSpPr txBox="1"/>
          <p:nvPr/>
        </p:nvSpPr>
        <p:spPr>
          <a:xfrm>
            <a:off x="596677" y="411819"/>
            <a:ext cx="8445193" cy="558980"/>
          </a:xfrm>
          <a:prstGeom prst="rect">
            <a:avLst/>
          </a:prstGeom>
          <a:noFill/>
        </p:spPr>
        <p:txBody>
          <a:bodyPr wrap="square" rtlCol="0">
            <a:noAutofit/>
          </a:bodyPr>
          <a:lstStyle/>
          <a:p>
            <a:pPr>
              <a:lnSpc>
                <a:spcPts val="3200"/>
              </a:lnSpc>
            </a:pPr>
            <a:r>
              <a:rPr lang="en-US" sz="2600" b="1" dirty="0">
                <a:solidFill>
                  <a:schemeClr val="bg1"/>
                </a:solidFill>
              </a:rPr>
              <a:t>Connect with the </a:t>
            </a:r>
          </a:p>
          <a:p>
            <a:pPr>
              <a:lnSpc>
                <a:spcPts val="3200"/>
              </a:lnSpc>
            </a:pPr>
            <a:r>
              <a:rPr lang="en-US" sz="2600" b="1" dirty="0">
                <a:solidFill>
                  <a:schemeClr val="bg1"/>
                </a:solidFill>
              </a:rPr>
              <a:t>global </a:t>
            </a:r>
            <a:r>
              <a:rPr lang="en-US" sz="2600" b="1" dirty="0" err="1">
                <a:solidFill>
                  <a:schemeClr val="bg1"/>
                </a:solidFill>
              </a:rPr>
              <a:t>SAFe</a:t>
            </a:r>
            <a:r>
              <a:rPr lang="en-US" sz="2600" b="1" dirty="0">
                <a:solidFill>
                  <a:schemeClr val="bg1"/>
                </a:solidFill>
              </a:rPr>
              <a:t> Community</a:t>
            </a:r>
            <a:endParaRPr lang="en-US" sz="2600" dirty="0">
              <a:solidFill>
                <a:schemeClr val="bg1"/>
              </a:solidFill>
            </a:endParaRPr>
          </a:p>
        </p:txBody>
      </p:sp>
      <p:sp>
        <p:nvSpPr>
          <p:cNvPr id="6" name="TextBox 5"/>
          <p:cNvSpPr txBox="1"/>
          <p:nvPr/>
        </p:nvSpPr>
        <p:spPr>
          <a:xfrm>
            <a:off x="1334706" y="1727342"/>
            <a:ext cx="3692657" cy="1728344"/>
          </a:xfrm>
          <a:prstGeom prst="rect">
            <a:avLst/>
          </a:prstGeom>
          <a:noFill/>
        </p:spPr>
        <p:txBody>
          <a:bodyPr wrap="square" rtlCol="0">
            <a:noAutofit/>
          </a:bodyPr>
          <a:lstStyle/>
          <a:p>
            <a:pPr>
              <a:lnSpc>
                <a:spcPts val="1720"/>
              </a:lnSpc>
            </a:pPr>
            <a:r>
              <a:rPr lang="en-US" b="1" dirty="0">
                <a:solidFill>
                  <a:schemeClr val="accent3"/>
                </a:solidFill>
              </a:rPr>
              <a:t>SAFe Community Platform </a:t>
            </a:r>
          </a:p>
          <a:p>
            <a:pPr>
              <a:lnSpc>
                <a:spcPts val="1720"/>
              </a:lnSpc>
            </a:pPr>
            <a:r>
              <a:rPr lang="en-US" sz="1200" dirty="0">
                <a:solidFill>
                  <a:schemeClr val="bg1"/>
                </a:solidFill>
              </a:rPr>
              <a:t>Access the content, tools, and resources you need to continue learning and practicing SAFe every day.</a:t>
            </a:r>
          </a:p>
          <a:p>
            <a:pPr>
              <a:lnSpc>
                <a:spcPts val="2320"/>
              </a:lnSpc>
            </a:pPr>
            <a:endParaRPr lang="en-US" sz="1400" dirty="0">
              <a:solidFill>
                <a:schemeClr val="bg1"/>
              </a:solidFill>
            </a:endParaRPr>
          </a:p>
          <a:p>
            <a:pPr>
              <a:lnSpc>
                <a:spcPts val="1720"/>
              </a:lnSpc>
            </a:pPr>
            <a:r>
              <a:rPr lang="en-US" b="1" dirty="0" err="1">
                <a:solidFill>
                  <a:schemeClr val="accent3"/>
                </a:solidFill>
              </a:rPr>
              <a:t>SAFe</a:t>
            </a:r>
            <a:r>
              <a:rPr lang="en-US" b="1" dirty="0">
                <a:solidFill>
                  <a:schemeClr val="accent3"/>
                </a:solidFill>
              </a:rPr>
              <a:t> Meetups</a:t>
            </a:r>
          </a:p>
          <a:p>
            <a:pPr>
              <a:lnSpc>
                <a:spcPts val="1720"/>
              </a:lnSpc>
            </a:pPr>
            <a:r>
              <a:rPr lang="en-US" sz="1200" dirty="0">
                <a:solidFill>
                  <a:schemeClr val="bg1"/>
                </a:solidFill>
              </a:rPr>
              <a:t>Find a </a:t>
            </a:r>
            <a:r>
              <a:rPr lang="en-US" sz="1200" b="1" dirty="0" err="1">
                <a:solidFill>
                  <a:schemeClr val="bg1"/>
                </a:solidFill>
              </a:rPr>
              <a:t>SAFe</a:t>
            </a:r>
            <a:r>
              <a:rPr lang="en-US" sz="1200" b="1" dirty="0">
                <a:solidFill>
                  <a:schemeClr val="bg1"/>
                </a:solidFill>
              </a:rPr>
              <a:t> Meetup </a:t>
            </a:r>
            <a:r>
              <a:rPr lang="en-US" sz="1200" dirty="0">
                <a:solidFill>
                  <a:schemeClr val="bg1"/>
                </a:solidFill>
              </a:rPr>
              <a:t>near you at </a:t>
            </a:r>
            <a:r>
              <a:rPr lang="en-US" sz="1200" b="1" dirty="0" err="1">
                <a:solidFill>
                  <a:schemeClr val="accent3"/>
                </a:solidFill>
              </a:rPr>
              <a:t>scaledagile.com</a:t>
            </a:r>
            <a:r>
              <a:rPr lang="en-US" sz="1200" b="1" dirty="0">
                <a:solidFill>
                  <a:schemeClr val="accent3"/>
                </a:solidFill>
              </a:rPr>
              <a:t>/calendar</a:t>
            </a:r>
            <a:r>
              <a:rPr lang="en-US" sz="1200" dirty="0">
                <a:solidFill>
                  <a:schemeClr val="bg1"/>
                </a:solidFill>
              </a:rPr>
              <a:t> and select </a:t>
            </a:r>
            <a:r>
              <a:rPr lang="en-US" sz="1200" dirty="0" err="1">
                <a:solidFill>
                  <a:schemeClr val="bg1"/>
                </a:solidFill>
              </a:rPr>
              <a:t>SAFe</a:t>
            </a:r>
            <a:r>
              <a:rPr lang="en-US" sz="1200" dirty="0">
                <a:solidFill>
                  <a:schemeClr val="bg1"/>
                </a:solidFill>
              </a:rPr>
              <a:t> Meetup from the Event Type dropdown menu.</a:t>
            </a:r>
          </a:p>
          <a:p>
            <a:pPr>
              <a:lnSpc>
                <a:spcPts val="1720"/>
              </a:lnSpc>
            </a:pPr>
            <a:endParaRPr lang="en-US" sz="1400" dirty="0">
              <a:solidFill>
                <a:schemeClr val="bg1"/>
              </a:solidFill>
            </a:endParaRPr>
          </a:p>
          <a:p>
            <a:pPr>
              <a:lnSpc>
                <a:spcPts val="1720"/>
              </a:lnSpc>
            </a:pPr>
            <a:r>
              <a:rPr lang="en-US" b="1" dirty="0" err="1">
                <a:solidFill>
                  <a:schemeClr val="accent3"/>
                </a:solidFill>
              </a:rPr>
              <a:t>SAFe</a:t>
            </a:r>
            <a:r>
              <a:rPr lang="en-US" b="1" dirty="0">
                <a:solidFill>
                  <a:schemeClr val="accent3"/>
                </a:solidFill>
              </a:rPr>
              <a:t> Summits</a:t>
            </a:r>
          </a:p>
          <a:p>
            <a:pPr>
              <a:lnSpc>
                <a:spcPts val="1720"/>
              </a:lnSpc>
            </a:pPr>
            <a:r>
              <a:rPr lang="en-US" sz="1200" dirty="0">
                <a:solidFill>
                  <a:schemeClr val="bg1"/>
                </a:solidFill>
              </a:rPr>
              <a:t>Attend the world’s largest gathering of </a:t>
            </a:r>
            <a:r>
              <a:rPr lang="en-US" sz="1200" dirty="0" err="1">
                <a:solidFill>
                  <a:schemeClr val="bg1"/>
                </a:solidFill>
              </a:rPr>
              <a:t>SAFe</a:t>
            </a:r>
            <a:r>
              <a:rPr lang="en-US" sz="1200" dirty="0">
                <a:solidFill>
                  <a:schemeClr val="bg1"/>
                </a:solidFill>
              </a:rPr>
              <a:t> professionals at the Global and Regional </a:t>
            </a:r>
            <a:r>
              <a:rPr lang="en-US" sz="1200" dirty="0" err="1">
                <a:solidFill>
                  <a:schemeClr val="bg1"/>
                </a:solidFill>
              </a:rPr>
              <a:t>SAFe</a:t>
            </a:r>
            <a:r>
              <a:rPr lang="en-US" sz="1200" dirty="0">
                <a:solidFill>
                  <a:schemeClr val="bg1"/>
                </a:solidFill>
              </a:rPr>
              <a:t> Summit events. Details at </a:t>
            </a:r>
            <a:r>
              <a:rPr lang="en-US" sz="1200" b="1" dirty="0" err="1">
                <a:solidFill>
                  <a:schemeClr val="accent3"/>
                </a:solidFill>
              </a:rPr>
              <a:t>safesummit.com</a:t>
            </a:r>
            <a:r>
              <a:rPr lang="en-US" sz="1200" dirty="0">
                <a:solidFill>
                  <a:schemeClr val="bg1"/>
                </a:solidFill>
              </a:rPr>
              <a:t>.</a:t>
            </a:r>
          </a:p>
          <a:p>
            <a:pPr>
              <a:lnSpc>
                <a:spcPts val="1720"/>
              </a:lnSpc>
            </a:pPr>
            <a:endParaRPr lang="en-US" sz="1400" dirty="0">
              <a:solidFill>
                <a:schemeClr val="bg1"/>
              </a:solidFill>
            </a:endParaRPr>
          </a:p>
        </p:txBody>
      </p:sp>
      <p:pic>
        <p:nvPicPr>
          <p:cNvPr id="21" name="Picture 20">
            <a:extLst>
              <a:ext uri="{FF2B5EF4-FFF2-40B4-BE49-F238E27FC236}">
                <a16:creationId xmlns:a16="http://schemas.microsoft.com/office/drawing/2014/main" id="{E778D2D6-50DD-6B41-A092-E7450BEA1B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38867" y="2650211"/>
            <a:ext cx="411346" cy="467656"/>
          </a:xfrm>
          <a:prstGeom prst="rect">
            <a:avLst/>
          </a:prstGeom>
        </p:spPr>
      </p:pic>
      <p:pic>
        <p:nvPicPr>
          <p:cNvPr id="23" name="Picture 22">
            <a:extLst>
              <a:ext uri="{FF2B5EF4-FFF2-40B4-BE49-F238E27FC236}">
                <a16:creationId xmlns:a16="http://schemas.microsoft.com/office/drawing/2014/main" id="{9F4AD874-0511-E84C-9AA3-72EA35D9A7C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0712" y="3633210"/>
            <a:ext cx="486639" cy="486639"/>
          </a:xfrm>
          <a:prstGeom prst="rect">
            <a:avLst/>
          </a:prstGeom>
        </p:spPr>
      </p:pic>
      <p:pic>
        <p:nvPicPr>
          <p:cNvPr id="25" name="Picture 24">
            <a:extLst>
              <a:ext uri="{FF2B5EF4-FFF2-40B4-BE49-F238E27FC236}">
                <a16:creationId xmlns:a16="http://schemas.microsoft.com/office/drawing/2014/main" id="{6C275E13-0C23-7642-BB20-8DDB8DE1174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0712" y="1727342"/>
            <a:ext cx="467656" cy="467656"/>
          </a:xfrm>
          <a:prstGeom prst="rect">
            <a:avLst/>
          </a:prstGeom>
        </p:spPr>
      </p:pic>
      <p:sp>
        <p:nvSpPr>
          <p:cNvPr id="7" name="TextBox 6"/>
          <p:cNvSpPr txBox="1"/>
          <p:nvPr/>
        </p:nvSpPr>
        <p:spPr>
          <a:xfrm>
            <a:off x="5855736" y="1825392"/>
            <a:ext cx="2628668" cy="1523494"/>
          </a:xfrm>
          <a:prstGeom prst="rect">
            <a:avLst/>
          </a:prstGeom>
          <a:noFill/>
        </p:spPr>
        <p:txBody>
          <a:bodyPr wrap="square" rtlCol="0">
            <a:spAutoFit/>
          </a:bodyPr>
          <a:lstStyle/>
          <a:p>
            <a:r>
              <a:rPr lang="en-US" sz="4700" b="1" dirty="0">
                <a:solidFill>
                  <a:schemeClr val="accent3"/>
                </a:solidFill>
              </a:rPr>
              <a:t>700,000</a:t>
            </a:r>
            <a:r>
              <a:rPr lang="en-US" sz="4500" b="1" baseline="30000" dirty="0">
                <a:solidFill>
                  <a:schemeClr val="accent3"/>
                </a:solidFill>
              </a:rPr>
              <a:t>+</a:t>
            </a:r>
            <a:r>
              <a:rPr lang="en-US" sz="4500" dirty="0">
                <a:solidFill>
                  <a:schemeClr val="accent3"/>
                </a:solidFill>
              </a:rPr>
              <a:t> </a:t>
            </a:r>
          </a:p>
          <a:p>
            <a:r>
              <a:rPr lang="en-US" sz="2600" dirty="0">
                <a:solidFill>
                  <a:schemeClr val="bg1"/>
                </a:solidFill>
              </a:rPr>
              <a:t>trained in </a:t>
            </a:r>
            <a:r>
              <a:rPr lang="en-US" sz="2600" dirty="0" err="1">
                <a:solidFill>
                  <a:schemeClr val="bg1"/>
                </a:solidFill>
              </a:rPr>
              <a:t>SAFe</a:t>
            </a:r>
            <a:endParaRPr lang="en-US" sz="2600" dirty="0">
              <a:solidFill>
                <a:schemeClr val="bg1"/>
              </a:solidFill>
            </a:endParaRPr>
          </a:p>
          <a:p>
            <a:r>
              <a:rPr lang="en-US" sz="2000" dirty="0">
                <a:solidFill>
                  <a:schemeClr val="bg1"/>
                </a:solidFill>
              </a:rPr>
              <a:t>in over 110 countries </a:t>
            </a:r>
          </a:p>
        </p:txBody>
      </p:sp>
    </p:spTree>
    <p:extLst>
      <p:ext uri="{BB962C8B-B14F-4D97-AF65-F5344CB8AC3E}">
        <p14:creationId xmlns:p14="http://schemas.microsoft.com/office/powerpoint/2010/main" val="1465831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8B2E77-1B4B-984D-825F-44A86D89C9DF}"/>
              </a:ext>
            </a:extLst>
          </p:cNvPr>
          <p:cNvSpPr/>
          <p:nvPr/>
        </p:nvSpPr>
        <p:spPr bwMode="auto">
          <a:xfrm>
            <a:off x="4720906" y="-22050"/>
            <a:ext cx="4423094" cy="516555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noAutofit/>
          </a:bodyPr>
          <a:lstStyle/>
          <a:p>
            <a:pPr algn="ctr" eaLnBrk="0" hangingPunct="0">
              <a:spcBef>
                <a:spcPct val="20000"/>
              </a:spcBef>
            </a:pPr>
            <a:endParaRPr lang="en-US" sz="2200" b="1" dirty="0">
              <a:solidFill>
                <a:schemeClr val="bg1"/>
              </a:solidFill>
            </a:endParaRPr>
          </a:p>
        </p:txBody>
      </p:sp>
      <p:pic>
        <p:nvPicPr>
          <p:cNvPr id="5" name="Picture 4">
            <a:extLst>
              <a:ext uri="{FF2B5EF4-FFF2-40B4-BE49-F238E27FC236}">
                <a16:creationId xmlns:a16="http://schemas.microsoft.com/office/drawing/2014/main" id="{50C478A9-52E0-E647-AD7E-BFD2C2541D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928" t="-2882" r="3107" b="1"/>
          <a:stretch/>
        </p:blipFill>
        <p:spPr>
          <a:xfrm>
            <a:off x="4720907" y="562458"/>
            <a:ext cx="4423094" cy="4581042"/>
          </a:xfrm>
          <a:prstGeom prst="rect">
            <a:avLst/>
          </a:prstGeom>
        </p:spPr>
      </p:pic>
      <p:sp>
        <p:nvSpPr>
          <p:cNvPr id="10" name="TextBox 9">
            <a:extLst>
              <a:ext uri="{FF2B5EF4-FFF2-40B4-BE49-F238E27FC236}">
                <a16:creationId xmlns:a16="http://schemas.microsoft.com/office/drawing/2014/main" id="{BFD6040C-A1CA-FA40-B899-55558B854347}"/>
              </a:ext>
            </a:extLst>
          </p:cNvPr>
          <p:cNvSpPr txBox="1"/>
          <p:nvPr/>
        </p:nvSpPr>
        <p:spPr>
          <a:xfrm>
            <a:off x="473231" y="634838"/>
            <a:ext cx="4098769" cy="3381567"/>
          </a:xfrm>
          <a:prstGeom prst="rect">
            <a:avLst/>
          </a:prstGeom>
          <a:noFill/>
        </p:spPr>
        <p:txBody>
          <a:bodyPr wrap="square" rtlCol="0">
            <a:spAutoFit/>
          </a:bodyPr>
          <a:lstStyle/>
          <a:p>
            <a:pPr>
              <a:lnSpc>
                <a:spcPts val="3200"/>
              </a:lnSpc>
            </a:pPr>
            <a:r>
              <a:rPr lang="en-US" sz="2600" b="1" dirty="0">
                <a:solidFill>
                  <a:schemeClr val="bg1"/>
                </a:solidFill>
              </a:rPr>
              <a:t>Work with a Partner </a:t>
            </a:r>
            <a:br>
              <a:rPr lang="en-US" sz="2600" b="1" dirty="0">
                <a:solidFill>
                  <a:schemeClr val="bg1"/>
                </a:solidFill>
              </a:rPr>
            </a:br>
            <a:r>
              <a:rPr lang="en-US" sz="2600" b="1" dirty="0">
                <a:solidFill>
                  <a:schemeClr val="bg1"/>
                </a:solidFill>
              </a:rPr>
              <a:t>to ensure success</a:t>
            </a:r>
          </a:p>
          <a:p>
            <a:endParaRPr lang="en-US" dirty="0">
              <a:solidFill>
                <a:schemeClr val="bg1"/>
              </a:solidFill>
            </a:endParaRPr>
          </a:p>
          <a:p>
            <a:pPr marL="173038" indent="-173038">
              <a:spcBef>
                <a:spcPts val="600"/>
              </a:spcBef>
              <a:spcAft>
                <a:spcPts val="1200"/>
              </a:spcAft>
              <a:buClr>
                <a:schemeClr val="bg1"/>
              </a:buClr>
              <a:buSzPct val="125000"/>
              <a:buFont typeface="Arial" charset="0"/>
              <a:buChar char="•"/>
            </a:pPr>
            <a:r>
              <a:rPr lang="en-US" sz="1600" dirty="0">
                <a:solidFill>
                  <a:schemeClr val="bg1"/>
                </a:solidFill>
              </a:rPr>
              <a:t>Training and coaching for all SAFe roles </a:t>
            </a:r>
          </a:p>
          <a:p>
            <a:pPr marL="173038" indent="-173038">
              <a:spcBef>
                <a:spcPts val="600"/>
              </a:spcBef>
              <a:spcAft>
                <a:spcPts val="1200"/>
              </a:spcAft>
              <a:buClr>
                <a:schemeClr val="bg1"/>
              </a:buClr>
              <a:buSzPct val="125000"/>
              <a:buFont typeface="Arial" charset="0"/>
              <a:buChar char="•"/>
            </a:pPr>
            <a:r>
              <a:rPr lang="en-US" sz="1600" dirty="0">
                <a:solidFill>
                  <a:schemeClr val="bg1"/>
                </a:solidFill>
              </a:rPr>
              <a:t>Implementation and consulting services across industries and disciplines</a:t>
            </a:r>
          </a:p>
          <a:p>
            <a:pPr marL="173038" indent="-173038" fontAlgn="t">
              <a:spcBef>
                <a:spcPts val="600"/>
              </a:spcBef>
              <a:spcAft>
                <a:spcPts val="1200"/>
              </a:spcAft>
              <a:buClr>
                <a:schemeClr val="bg1"/>
              </a:buClr>
              <a:buSzPct val="125000"/>
              <a:buFont typeface="Arial" charset="0"/>
              <a:buChar char="•"/>
            </a:pPr>
            <a:r>
              <a:rPr lang="en-US" sz="1600" dirty="0">
                <a:solidFill>
                  <a:schemeClr val="bg1"/>
                </a:solidFill>
              </a:rPr>
              <a:t>Platforms for </a:t>
            </a:r>
            <a:r>
              <a:rPr lang="en-US" sz="1600" dirty="0" err="1">
                <a:solidFill>
                  <a:schemeClr val="bg1"/>
                </a:solidFill>
              </a:rPr>
              <a:t>SAFe</a:t>
            </a:r>
            <a:r>
              <a:rPr lang="en-US" sz="1600" dirty="0">
                <a:solidFill>
                  <a:schemeClr val="bg1"/>
                </a:solidFill>
              </a:rPr>
              <a:t> automation, visibility, and flow</a:t>
            </a:r>
          </a:p>
          <a:p>
            <a:pPr marL="285750" indent="-285750">
              <a:lnSpc>
                <a:spcPts val="2320"/>
              </a:lnSpc>
              <a:buFont typeface="Arial" charset="0"/>
              <a:buChar char="•"/>
            </a:pPr>
            <a:endParaRPr lang="en-US" sz="1600" dirty="0"/>
          </a:p>
        </p:txBody>
      </p:sp>
      <p:pic>
        <p:nvPicPr>
          <p:cNvPr id="14" name="Picture 13">
            <a:extLst>
              <a:ext uri="{FF2B5EF4-FFF2-40B4-BE49-F238E27FC236}">
                <a16:creationId xmlns:a16="http://schemas.microsoft.com/office/drawing/2014/main" id="{1EB40427-A679-0A4E-9B8B-13D5174F965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7985" t="33181" r="28056" b="42254"/>
          <a:stretch/>
        </p:blipFill>
        <p:spPr>
          <a:xfrm>
            <a:off x="5692540" y="2054412"/>
            <a:ext cx="2321733" cy="976685"/>
          </a:xfrm>
          <a:prstGeom prst="rect">
            <a:avLst/>
          </a:prstGeom>
        </p:spPr>
      </p:pic>
      <p:sp>
        <p:nvSpPr>
          <p:cNvPr id="15" name="TextBox 14">
            <a:extLst>
              <a:ext uri="{FF2B5EF4-FFF2-40B4-BE49-F238E27FC236}">
                <a16:creationId xmlns:a16="http://schemas.microsoft.com/office/drawing/2014/main" id="{EC29E1B3-2D19-D74E-B289-0A39572A8216}"/>
              </a:ext>
            </a:extLst>
          </p:cNvPr>
          <p:cNvSpPr txBox="1"/>
          <p:nvPr/>
        </p:nvSpPr>
        <p:spPr>
          <a:xfrm>
            <a:off x="4746728" y="562458"/>
            <a:ext cx="4213356" cy="1492716"/>
          </a:xfrm>
          <a:prstGeom prst="rect">
            <a:avLst/>
          </a:prstGeom>
          <a:noFill/>
        </p:spPr>
        <p:txBody>
          <a:bodyPr wrap="square" rtlCol="0">
            <a:spAutoFit/>
          </a:bodyPr>
          <a:lstStyle/>
          <a:p>
            <a:pPr algn="ctr"/>
            <a:r>
              <a:rPr lang="en-US" sz="4500" b="1" dirty="0">
                <a:solidFill>
                  <a:schemeClr val="accent3"/>
                </a:solidFill>
              </a:rPr>
              <a:t>400</a:t>
            </a:r>
          </a:p>
          <a:p>
            <a:pPr algn="ctr"/>
            <a:r>
              <a:rPr lang="en-US" sz="2800" b="1" dirty="0">
                <a:solidFill>
                  <a:schemeClr val="accent3"/>
                </a:solidFill>
              </a:rPr>
              <a:t>Global Partners</a:t>
            </a:r>
            <a:br>
              <a:rPr lang="en-US" sz="4500" dirty="0">
                <a:solidFill>
                  <a:schemeClr val="accent3"/>
                </a:solidFill>
              </a:rPr>
            </a:br>
            <a:r>
              <a:rPr lang="en-US" dirty="0">
                <a:solidFill>
                  <a:schemeClr val="accent3"/>
                </a:solidFill>
              </a:rPr>
              <a:t>in over 50 countries &amp; 350 cities</a:t>
            </a:r>
          </a:p>
        </p:txBody>
      </p:sp>
      <p:sp>
        <p:nvSpPr>
          <p:cNvPr id="17" name="TextBox 16">
            <a:extLst>
              <a:ext uri="{FF2B5EF4-FFF2-40B4-BE49-F238E27FC236}">
                <a16:creationId xmlns:a16="http://schemas.microsoft.com/office/drawing/2014/main" id="{35F95B45-9C1D-354D-931E-58FA149D5D84}"/>
              </a:ext>
            </a:extLst>
          </p:cNvPr>
          <p:cNvSpPr txBox="1"/>
          <p:nvPr/>
        </p:nvSpPr>
        <p:spPr>
          <a:xfrm>
            <a:off x="473232" y="4186832"/>
            <a:ext cx="4403872" cy="394210"/>
          </a:xfrm>
          <a:prstGeom prst="rect">
            <a:avLst/>
          </a:prstGeom>
          <a:noFill/>
        </p:spPr>
        <p:txBody>
          <a:bodyPr wrap="square" rtlCol="0">
            <a:spAutoFit/>
          </a:bodyPr>
          <a:lstStyle/>
          <a:p>
            <a:pPr>
              <a:lnSpc>
                <a:spcPct val="120000"/>
              </a:lnSpc>
            </a:pPr>
            <a:r>
              <a:rPr lang="en-US" dirty="0" err="1">
                <a:solidFill>
                  <a:schemeClr val="bg1"/>
                </a:solidFill>
              </a:rPr>
              <a:t>scaledagile.com</a:t>
            </a:r>
            <a:r>
              <a:rPr lang="en-US" dirty="0">
                <a:solidFill>
                  <a:schemeClr val="bg1"/>
                </a:solidFill>
              </a:rPr>
              <a:t>/</a:t>
            </a:r>
            <a:r>
              <a:rPr lang="en-US" b="1" dirty="0">
                <a:solidFill>
                  <a:schemeClr val="accent3"/>
                </a:solidFill>
              </a:rPr>
              <a:t>find-a-partner</a:t>
            </a:r>
          </a:p>
        </p:txBody>
      </p:sp>
      <p:sp>
        <p:nvSpPr>
          <p:cNvPr id="9" name="Slide Number Placeholder 1">
            <a:extLst>
              <a:ext uri="{FF2B5EF4-FFF2-40B4-BE49-F238E27FC236}">
                <a16:creationId xmlns:a16="http://schemas.microsoft.com/office/drawing/2014/main" id="{06B6DA05-ED45-9F46-8EAA-6E29247F4FE7}"/>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solidFill>
                  <a:schemeClr val="bg1"/>
                </a:solidFill>
              </a:rPr>
              <a:pPr/>
              <a:t>45</a:t>
            </a:fld>
            <a:endParaRPr lang="en-US" sz="900" dirty="0">
              <a:solidFill>
                <a:schemeClr val="bg1"/>
              </a:solidFill>
            </a:endParaRPr>
          </a:p>
        </p:txBody>
      </p:sp>
    </p:spTree>
    <p:extLst>
      <p:ext uri="{BB962C8B-B14F-4D97-AF65-F5344CB8AC3E}">
        <p14:creationId xmlns:p14="http://schemas.microsoft.com/office/powerpoint/2010/main" val="1251147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980AF9-302F-A640-9A70-2B35E85BF9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64800" y="1661651"/>
            <a:ext cx="2493064" cy="1965831"/>
          </a:xfrm>
          <a:prstGeom prst="rect">
            <a:avLst/>
          </a:prstGeom>
        </p:spPr>
      </p:pic>
      <p:sp>
        <p:nvSpPr>
          <p:cNvPr id="12" name="TextBox 11">
            <a:extLst>
              <a:ext uri="{FF2B5EF4-FFF2-40B4-BE49-F238E27FC236}">
                <a16:creationId xmlns:a16="http://schemas.microsoft.com/office/drawing/2014/main" id="{EB793C53-8CDA-7E4D-811B-5AD217A731C8}"/>
              </a:ext>
            </a:extLst>
          </p:cNvPr>
          <p:cNvSpPr txBox="1"/>
          <p:nvPr/>
        </p:nvSpPr>
        <p:spPr>
          <a:xfrm>
            <a:off x="1780671" y="2140863"/>
            <a:ext cx="4530661" cy="861774"/>
          </a:xfrm>
          <a:prstGeom prst="rect">
            <a:avLst/>
          </a:prstGeom>
          <a:noFill/>
        </p:spPr>
        <p:txBody>
          <a:bodyPr wrap="square" rtlCol="0">
            <a:spAutoFit/>
          </a:bodyPr>
          <a:lstStyle/>
          <a:p>
            <a:r>
              <a:rPr lang="en-US" sz="5000" dirty="0">
                <a:solidFill>
                  <a:schemeClr val="bg1"/>
                </a:solidFill>
              </a:rPr>
              <a:t>Questions</a:t>
            </a:r>
          </a:p>
        </p:txBody>
      </p:sp>
      <p:sp>
        <p:nvSpPr>
          <p:cNvPr id="4" name="Slide Number Placeholder 1">
            <a:extLst>
              <a:ext uri="{FF2B5EF4-FFF2-40B4-BE49-F238E27FC236}">
                <a16:creationId xmlns:a16="http://schemas.microsoft.com/office/drawing/2014/main" id="{FA7C29E7-5786-624C-849D-5B5E78D27139}"/>
              </a:ext>
            </a:extLst>
          </p:cNvPr>
          <p:cNvSpPr txBox="1">
            <a:spLocks/>
          </p:cNvSpPr>
          <p:nvPr/>
        </p:nvSpPr>
        <p:spPr>
          <a:xfrm>
            <a:off x="7303511" y="4869657"/>
            <a:ext cx="1414463" cy="18811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z="900">
                <a:solidFill>
                  <a:schemeClr val="bg1"/>
                </a:solidFill>
              </a:rPr>
              <a:pPr/>
              <a:t>46</a:t>
            </a:fld>
            <a:endParaRPr lang="en-US" sz="900" dirty="0">
              <a:solidFill>
                <a:schemeClr val="bg1"/>
              </a:solidFill>
            </a:endParaRPr>
          </a:p>
        </p:txBody>
      </p:sp>
    </p:spTree>
    <p:extLst>
      <p:ext uri="{BB962C8B-B14F-4D97-AF65-F5344CB8AC3E}">
        <p14:creationId xmlns:p14="http://schemas.microsoft.com/office/powerpoint/2010/main" val="570328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95DB1-635A-CA41-9B59-D944244A7304}"/>
              </a:ext>
            </a:extLst>
          </p:cNvPr>
          <p:cNvSpPr>
            <a:spLocks noGrp="1"/>
          </p:cNvSpPr>
          <p:nvPr>
            <p:ph type="title"/>
          </p:nvPr>
        </p:nvSpPr>
        <p:spPr/>
        <p:txBody>
          <a:bodyPr/>
          <a:lstStyle/>
          <a:p>
            <a:r>
              <a:rPr lang="en-US" dirty="0"/>
              <a:t>What stage are we in?</a:t>
            </a:r>
          </a:p>
        </p:txBody>
      </p:sp>
      <p:sp>
        <p:nvSpPr>
          <p:cNvPr id="5" name="Content Placeholder 4">
            <a:extLst>
              <a:ext uri="{FF2B5EF4-FFF2-40B4-BE49-F238E27FC236}">
                <a16:creationId xmlns:a16="http://schemas.microsoft.com/office/drawing/2014/main" id="{5B5BCD74-A8EA-B44F-BC17-08180E2E2843}"/>
              </a:ext>
            </a:extLst>
          </p:cNvPr>
          <p:cNvSpPr>
            <a:spLocks noGrp="1"/>
          </p:cNvSpPr>
          <p:nvPr>
            <p:ph idx="1"/>
          </p:nvPr>
        </p:nvSpPr>
        <p:spPr/>
        <p:txBody>
          <a:bodyPr/>
          <a:lstStyle/>
          <a:p>
            <a:pPr>
              <a:buSzPct val="75000"/>
            </a:pPr>
            <a:r>
              <a:rPr lang="en-US" sz="1650" dirty="0"/>
              <a:t>"BMW Group’s CEO expects that in their future more than half of its research and development staff will be software developers." (</a:t>
            </a:r>
            <a:r>
              <a:rPr lang="en-US" sz="1650" dirty="0" err="1"/>
              <a:t>Mik</a:t>
            </a:r>
            <a:r>
              <a:rPr lang="en-US" sz="1650" dirty="0"/>
              <a:t> Kersten, </a:t>
            </a:r>
            <a:r>
              <a:rPr lang="en-US" sz="1650" i="1" dirty="0"/>
              <a:t>Project to Product</a:t>
            </a:r>
            <a:r>
              <a:rPr lang="en-US" sz="1650" dirty="0"/>
              <a:t>)</a:t>
            </a:r>
          </a:p>
          <a:p>
            <a:pPr>
              <a:buSzPct val="75000"/>
            </a:pPr>
            <a:r>
              <a:rPr lang="en-US" sz="1650" dirty="0"/>
              <a:t>The market cap of Tesla ($464B market cap, $24B revenue) now exceeds the market cap of Ford ($33B market cap, $156B revenue) at a 14:1 value ratio (November 2020)</a:t>
            </a:r>
          </a:p>
          <a:p>
            <a:pPr>
              <a:spcAft>
                <a:spcPts val="1400"/>
              </a:spcAft>
            </a:pPr>
            <a:r>
              <a:rPr lang="en-US" sz="1650" dirty="0"/>
              <a:t>Apple is now the biggest watchmaker in the world (Investopedia 2019)</a:t>
            </a:r>
          </a:p>
        </p:txBody>
      </p:sp>
      <p:sp>
        <p:nvSpPr>
          <p:cNvPr id="3" name="Rectangle 2">
            <a:extLst>
              <a:ext uri="{FF2B5EF4-FFF2-40B4-BE49-F238E27FC236}">
                <a16:creationId xmlns:a16="http://schemas.microsoft.com/office/drawing/2014/main" id="{EA17E311-ADDF-0D46-ADC9-DDD2BF876728}"/>
              </a:ext>
            </a:extLst>
          </p:cNvPr>
          <p:cNvSpPr/>
          <p:nvPr/>
        </p:nvSpPr>
        <p:spPr>
          <a:xfrm>
            <a:off x="711615" y="1642031"/>
            <a:ext cx="7720770" cy="369332"/>
          </a:xfrm>
          <a:prstGeom prst="rect">
            <a:avLst/>
          </a:prstGeom>
        </p:spPr>
        <p:txBody>
          <a:bodyPr wrap="square">
            <a:spAutoFit/>
          </a:bodyPr>
          <a:lstStyle/>
          <a:p>
            <a:pPr defTabSz="914378" fontAlgn="base">
              <a:spcBef>
                <a:spcPct val="0"/>
              </a:spcBef>
              <a:spcAft>
                <a:spcPct val="0"/>
              </a:spcAft>
            </a:pPr>
            <a:r>
              <a:rPr lang="en-US" dirty="0">
                <a:solidFill>
                  <a:srgbClr val="565656"/>
                </a:solidFill>
                <a:latin typeface="Arial" charset="0"/>
                <a:ea typeface="ＭＳ Ｐゴシック" charset="0"/>
              </a:rPr>
              <a:t>﻿</a:t>
            </a:r>
          </a:p>
        </p:txBody>
      </p:sp>
      <p:sp>
        <p:nvSpPr>
          <p:cNvPr id="4" name="Rectangle 3">
            <a:extLst>
              <a:ext uri="{FF2B5EF4-FFF2-40B4-BE49-F238E27FC236}">
                <a16:creationId xmlns:a16="http://schemas.microsoft.com/office/drawing/2014/main" id="{519540E9-5A32-AE49-9286-C55AF5E93AB7}"/>
              </a:ext>
            </a:extLst>
          </p:cNvPr>
          <p:cNvSpPr/>
          <p:nvPr/>
        </p:nvSpPr>
        <p:spPr>
          <a:xfrm>
            <a:off x="4936992" y="2571751"/>
            <a:ext cx="4572000" cy="369332"/>
          </a:xfrm>
          <a:prstGeom prst="rect">
            <a:avLst/>
          </a:prstGeom>
        </p:spPr>
        <p:txBody>
          <a:bodyPr>
            <a:spAutoFit/>
          </a:bodyPr>
          <a:lstStyle/>
          <a:p>
            <a:pPr defTabSz="914378" fontAlgn="base">
              <a:spcBef>
                <a:spcPct val="0"/>
              </a:spcBef>
              <a:spcAft>
                <a:spcPct val="0"/>
              </a:spcAft>
            </a:pPr>
            <a:r>
              <a:rPr lang="en-US" dirty="0">
                <a:solidFill>
                  <a:srgbClr val="565656"/>
                </a:solidFill>
                <a:latin typeface="Arial" charset="0"/>
                <a:ea typeface="ＭＳ Ｐゴシック" charset="0"/>
              </a:rPr>
              <a:t>﻿</a:t>
            </a:r>
          </a:p>
        </p:txBody>
      </p:sp>
      <p:pic>
        <p:nvPicPr>
          <p:cNvPr id="8" name="Picture 7">
            <a:extLst>
              <a:ext uri="{FF2B5EF4-FFF2-40B4-BE49-F238E27FC236}">
                <a16:creationId xmlns:a16="http://schemas.microsoft.com/office/drawing/2014/main" id="{9901E616-CC2C-2147-AE76-BA2F6691DE4E}"/>
              </a:ext>
            </a:extLst>
          </p:cNvPr>
          <p:cNvPicPr>
            <a:picLocks noChangeAspect="1"/>
          </p:cNvPicPr>
          <p:nvPr/>
        </p:nvPicPr>
        <p:blipFill rotWithShape="1">
          <a:blip r:embed="rId3"/>
          <a:srcRect b="25108"/>
          <a:stretch/>
        </p:blipFill>
        <p:spPr>
          <a:xfrm rot="21090541">
            <a:off x="5614916" y="3304465"/>
            <a:ext cx="3992853" cy="2119805"/>
          </a:xfrm>
          <a:prstGeom prst="rect">
            <a:avLst/>
          </a:prstGeom>
        </p:spPr>
      </p:pic>
    </p:spTree>
    <p:extLst>
      <p:ext uri="{BB962C8B-B14F-4D97-AF65-F5344CB8AC3E}">
        <p14:creationId xmlns:p14="http://schemas.microsoft.com/office/powerpoint/2010/main" val="2298554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143001" y="1"/>
          <a:ext cx="119063" cy="119063"/>
        </p:xfrm>
        <a:graphic>
          <a:graphicData uri="http://schemas.openxmlformats.org/presentationml/2006/ole">
            <mc:AlternateContent xmlns:mc="http://schemas.openxmlformats.org/markup-compatibility/2006">
              <mc:Choice xmlns:v="urn:schemas-microsoft-com:vml" Requires="v">
                <p:oleObj name="think-cell Slide" r:id="rId5" imgW="360" imgH="360" progId="">
                  <p:embed/>
                </p:oleObj>
              </mc:Choice>
              <mc:Fallback>
                <p:oleObj name="think-cell Slide" r:id="rId5" imgW="360" imgH="360" progId="">
                  <p:embed/>
                  <p:pic>
                    <p:nvPicPr>
                      <p:cNvPr id="4"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1" y="1"/>
                        <a:ext cx="119063" cy="119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139141" name="Rectangle 5"/>
          <p:cNvSpPr>
            <a:spLocks noGrp="1" noChangeArrowheads="1"/>
          </p:cNvSpPr>
          <p:nvPr>
            <p:ph type="title" idx="4294967295"/>
            <p:custDataLst>
              <p:tags r:id="rId2"/>
            </p:custDataLst>
          </p:nvPr>
        </p:nvSpPr>
        <p:spPr>
          <a:xfrm>
            <a:off x="1720360" y="955674"/>
            <a:ext cx="6056312" cy="301625"/>
          </a:xfrm>
        </p:spPr>
        <p:txBody>
          <a:bodyPr>
            <a:normAutofit fontScale="90000"/>
          </a:bodyPr>
          <a:lstStyle/>
          <a:p>
            <a:r>
              <a:rPr lang="en-US" sz="2800" b="1" dirty="0">
                <a:solidFill>
                  <a:schemeClr val="bg1"/>
                </a:solidFill>
              </a:rPr>
              <a:t>Competing in the age of software</a:t>
            </a:r>
          </a:p>
        </p:txBody>
      </p:sp>
      <p:sp>
        <p:nvSpPr>
          <p:cNvPr id="7" name="TextBox 6"/>
          <p:cNvSpPr txBox="1"/>
          <p:nvPr/>
        </p:nvSpPr>
        <p:spPr bwMode="auto">
          <a:xfrm>
            <a:off x="1634819" y="1519806"/>
            <a:ext cx="6516405" cy="2366395"/>
          </a:xfrm>
          <a:prstGeom prst="rect">
            <a:avLst/>
          </a:prstGeom>
          <a:noFill/>
          <a:ln w="9525">
            <a:noFill/>
            <a:miter lim="800000"/>
            <a:headEnd/>
            <a:tailEnd/>
          </a:ln>
        </p:spPr>
        <p:txBody>
          <a:bodyPr vert="horz" wrap="square" lIns="68580" tIns="0" rIns="68580" bIns="34290" numCol="1" rtlCol="0" anchor="t" anchorCtr="0" compatLnSpc="1">
            <a:prstTxWarp prst="textNoShape">
              <a:avLst/>
            </a:prstTxWarp>
            <a:noAutofit/>
          </a:bodyPr>
          <a:lstStyle/>
          <a:p>
            <a:pPr defTabSz="914378" fontAlgn="base">
              <a:lnSpc>
                <a:spcPts val="3635"/>
              </a:lnSpc>
              <a:spcBef>
                <a:spcPct val="0"/>
              </a:spcBef>
              <a:spcAft>
                <a:spcPts val="1800"/>
              </a:spcAft>
            </a:pPr>
            <a:r>
              <a:rPr lang="en-US" sz="2000" dirty="0">
                <a:solidFill>
                  <a:srgbClr val="FFFFFF"/>
                </a:solidFill>
                <a:latin typeface="Arial" charset="0"/>
                <a:ea typeface="ＭＳ Ｐゴシック" charset="0"/>
              </a:rPr>
              <a:t>The problem is not with our organizations realizing that they need to transform; the problem is that organizations are using managerial frameworks and infrastructure models from past revolutions to manage their businesses in this one.</a:t>
            </a:r>
          </a:p>
          <a:p>
            <a:pPr defTabSz="914378" fontAlgn="base">
              <a:lnSpc>
                <a:spcPts val="3635"/>
              </a:lnSpc>
              <a:spcBef>
                <a:spcPct val="0"/>
              </a:spcBef>
              <a:spcAft>
                <a:spcPts val="1800"/>
              </a:spcAft>
            </a:pPr>
            <a:endParaRPr lang="en-US" sz="2000" b="1" dirty="0">
              <a:solidFill>
                <a:srgbClr val="FFFFFF"/>
              </a:solidFill>
              <a:latin typeface="Arial"/>
              <a:ea typeface="ＭＳ Ｐゴシック" charset="0"/>
              <a:cs typeface="Arial"/>
            </a:endParaRPr>
          </a:p>
        </p:txBody>
      </p:sp>
      <p:sp>
        <p:nvSpPr>
          <p:cNvPr id="10" name="TextBox 9">
            <a:extLst>
              <a:ext uri="{FF2B5EF4-FFF2-40B4-BE49-F238E27FC236}">
                <a16:creationId xmlns:a16="http://schemas.microsoft.com/office/drawing/2014/main" id="{F77FC707-857F-C544-92D7-01D29556E7EF}"/>
              </a:ext>
            </a:extLst>
          </p:cNvPr>
          <p:cNvSpPr txBox="1"/>
          <p:nvPr/>
        </p:nvSpPr>
        <p:spPr>
          <a:xfrm>
            <a:off x="5827225" y="3689622"/>
            <a:ext cx="2038773" cy="646331"/>
          </a:xfrm>
          <a:prstGeom prst="rect">
            <a:avLst/>
          </a:prstGeom>
          <a:noFill/>
        </p:spPr>
        <p:txBody>
          <a:bodyPr wrap="square" rtlCol="0">
            <a:spAutoFit/>
          </a:bodyPr>
          <a:lstStyle/>
          <a:p>
            <a:pPr algn="r" defTabSz="914378" fontAlgn="base">
              <a:spcBef>
                <a:spcPct val="0"/>
              </a:spcBef>
              <a:spcAft>
                <a:spcPct val="0"/>
              </a:spcAft>
            </a:pPr>
            <a:r>
              <a:rPr lang="en-US" dirty="0">
                <a:solidFill>
                  <a:srgbClr val="F4AD3E"/>
                </a:solidFill>
                <a:latin typeface="Arial" charset="0"/>
                <a:ea typeface="ＭＳ Ｐゴシック" charset="0"/>
              </a:rPr>
              <a:t>—</a:t>
            </a:r>
            <a:r>
              <a:rPr lang="en-US" b="1" dirty="0" err="1">
                <a:solidFill>
                  <a:srgbClr val="F4AD3E"/>
                </a:solidFill>
                <a:latin typeface="Arial" charset="0"/>
                <a:ea typeface="ＭＳ Ｐゴシック" charset="0"/>
              </a:rPr>
              <a:t>Mik</a:t>
            </a:r>
            <a:r>
              <a:rPr lang="en-US" b="1" dirty="0">
                <a:solidFill>
                  <a:srgbClr val="F4AD3E"/>
                </a:solidFill>
                <a:latin typeface="Arial" charset="0"/>
                <a:ea typeface="ＭＳ Ｐゴシック" charset="0"/>
              </a:rPr>
              <a:t> Kersten</a:t>
            </a:r>
          </a:p>
          <a:p>
            <a:pPr algn="r" defTabSz="914378" fontAlgn="base">
              <a:spcBef>
                <a:spcPct val="0"/>
              </a:spcBef>
              <a:spcAft>
                <a:spcPct val="0"/>
              </a:spcAft>
            </a:pPr>
            <a:endParaRPr lang="en-US" dirty="0">
              <a:solidFill>
                <a:srgbClr val="B5BD00"/>
              </a:solidFill>
              <a:latin typeface="Arial" charset="0"/>
              <a:ea typeface="ＭＳ Ｐゴシック" charset="0"/>
            </a:endParaRPr>
          </a:p>
        </p:txBody>
      </p:sp>
      <p:sp>
        <p:nvSpPr>
          <p:cNvPr id="6" name="TextBox 5">
            <a:extLst>
              <a:ext uri="{FF2B5EF4-FFF2-40B4-BE49-F238E27FC236}">
                <a16:creationId xmlns:a16="http://schemas.microsoft.com/office/drawing/2014/main" id="{D393739B-53A0-E84B-B9E1-345B2F0F8751}"/>
              </a:ext>
            </a:extLst>
          </p:cNvPr>
          <p:cNvSpPr txBox="1"/>
          <p:nvPr/>
        </p:nvSpPr>
        <p:spPr>
          <a:xfrm>
            <a:off x="657518" y="633619"/>
            <a:ext cx="1258349" cy="3170099"/>
          </a:xfrm>
          <a:prstGeom prst="rect">
            <a:avLst/>
          </a:prstGeom>
          <a:noFill/>
        </p:spPr>
        <p:txBody>
          <a:bodyPr wrap="square" rtlCol="0">
            <a:spAutoFit/>
          </a:bodyPr>
          <a:lstStyle/>
          <a:p>
            <a:pPr defTabSz="914378" fontAlgn="base">
              <a:spcBef>
                <a:spcPct val="0"/>
              </a:spcBef>
              <a:spcAft>
                <a:spcPct val="0"/>
              </a:spcAft>
            </a:pPr>
            <a:r>
              <a:rPr lang="en-US" sz="20000" dirty="0">
                <a:solidFill>
                  <a:srgbClr val="FFFFFF">
                    <a:alpha val="25000"/>
                  </a:srgbClr>
                </a:solidFill>
                <a:latin typeface="Arial" charset="0"/>
                <a:ea typeface="ＭＳ Ｐゴシック" charset="0"/>
              </a:rPr>
              <a:t>“</a:t>
            </a:r>
          </a:p>
        </p:txBody>
      </p:sp>
    </p:spTree>
    <p:extLst>
      <p:ext uri="{BB962C8B-B14F-4D97-AF65-F5344CB8AC3E}">
        <p14:creationId xmlns:p14="http://schemas.microsoft.com/office/powerpoint/2010/main" val="923304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143001" y="1"/>
          <a:ext cx="119063" cy="119063"/>
        </p:xfrm>
        <a:graphic>
          <a:graphicData uri="http://schemas.openxmlformats.org/presentationml/2006/ole">
            <mc:AlternateContent xmlns:mc="http://schemas.openxmlformats.org/markup-compatibility/2006">
              <mc:Choice xmlns:v="urn:schemas-microsoft-com:vml" Requires="v">
                <p:oleObj name="think-cell Slide" r:id="rId5" imgW="360" imgH="360" progId="">
                  <p:embed/>
                </p:oleObj>
              </mc:Choice>
              <mc:Fallback>
                <p:oleObj name="think-cell Slide" r:id="rId5" imgW="360" imgH="360" progId="">
                  <p:embed/>
                  <p:pic>
                    <p:nvPicPr>
                      <p:cNvPr id="4"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1" y="1"/>
                        <a:ext cx="119063" cy="1190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139141" name="Rectangle 5"/>
          <p:cNvSpPr>
            <a:spLocks noGrp="1" noChangeArrowheads="1"/>
          </p:cNvSpPr>
          <p:nvPr>
            <p:ph type="title" idx="4294967295"/>
            <p:custDataLst>
              <p:tags r:id="rId2"/>
            </p:custDataLst>
          </p:nvPr>
        </p:nvSpPr>
        <p:spPr>
          <a:xfrm>
            <a:off x="1694723" y="998538"/>
            <a:ext cx="6056312" cy="301625"/>
          </a:xfrm>
        </p:spPr>
        <p:txBody>
          <a:bodyPr>
            <a:normAutofit fontScale="90000"/>
          </a:bodyPr>
          <a:lstStyle/>
          <a:p>
            <a:r>
              <a:rPr lang="en-US" sz="2800" b="1" dirty="0">
                <a:solidFill>
                  <a:schemeClr val="bg1"/>
                </a:solidFill>
              </a:rPr>
              <a:t>Rethinking the organization</a:t>
            </a:r>
          </a:p>
        </p:txBody>
      </p:sp>
      <p:sp>
        <p:nvSpPr>
          <p:cNvPr id="7" name="TextBox 6"/>
          <p:cNvSpPr txBox="1"/>
          <p:nvPr/>
        </p:nvSpPr>
        <p:spPr bwMode="auto">
          <a:xfrm>
            <a:off x="1634819" y="1519806"/>
            <a:ext cx="5305961" cy="2366395"/>
          </a:xfrm>
          <a:prstGeom prst="rect">
            <a:avLst/>
          </a:prstGeom>
          <a:noFill/>
          <a:ln w="9525">
            <a:noFill/>
            <a:miter lim="800000"/>
            <a:headEnd/>
            <a:tailEnd/>
          </a:ln>
        </p:spPr>
        <p:txBody>
          <a:bodyPr vert="horz" wrap="square" lIns="68580" tIns="0" rIns="68580" bIns="34290" numCol="1" rtlCol="0" anchor="t" anchorCtr="0" compatLnSpc="1">
            <a:prstTxWarp prst="textNoShape">
              <a:avLst/>
            </a:prstTxWarp>
            <a:noAutofit/>
          </a:bodyPr>
          <a:lstStyle/>
          <a:p>
            <a:pPr defTabSz="914378" fontAlgn="base">
              <a:lnSpc>
                <a:spcPts val="3635"/>
              </a:lnSpc>
              <a:spcBef>
                <a:spcPct val="0"/>
              </a:spcBef>
              <a:spcAft>
                <a:spcPts val="1800"/>
              </a:spcAft>
            </a:pPr>
            <a:r>
              <a:rPr lang="en-US" sz="2000" dirty="0">
                <a:solidFill>
                  <a:srgbClr val="FFFFFF"/>
                </a:solidFill>
                <a:ea typeface="ＭＳ Ｐゴシック" charset="0"/>
                <a:cs typeface="Arial"/>
              </a:rPr>
              <a:t>The world is now changing at a rate at which the basic systems, structures, and cultures built over the past century cannot keep up with the demands being placed on them. </a:t>
            </a:r>
          </a:p>
        </p:txBody>
      </p:sp>
      <p:sp>
        <p:nvSpPr>
          <p:cNvPr id="6" name="TextBox 5">
            <a:extLst>
              <a:ext uri="{FF2B5EF4-FFF2-40B4-BE49-F238E27FC236}">
                <a16:creationId xmlns:a16="http://schemas.microsoft.com/office/drawing/2014/main" id="{D393739B-53A0-E84B-B9E1-345B2F0F8751}"/>
              </a:ext>
            </a:extLst>
          </p:cNvPr>
          <p:cNvSpPr txBox="1"/>
          <p:nvPr/>
        </p:nvSpPr>
        <p:spPr>
          <a:xfrm>
            <a:off x="657518" y="633619"/>
            <a:ext cx="1258349" cy="3170099"/>
          </a:xfrm>
          <a:prstGeom prst="rect">
            <a:avLst/>
          </a:prstGeom>
          <a:noFill/>
        </p:spPr>
        <p:txBody>
          <a:bodyPr wrap="square" rtlCol="0">
            <a:spAutoFit/>
          </a:bodyPr>
          <a:lstStyle/>
          <a:p>
            <a:pPr defTabSz="914378" fontAlgn="base">
              <a:spcBef>
                <a:spcPct val="0"/>
              </a:spcBef>
              <a:spcAft>
                <a:spcPct val="0"/>
              </a:spcAft>
            </a:pPr>
            <a:r>
              <a:rPr lang="en-US" sz="20000" dirty="0">
                <a:solidFill>
                  <a:srgbClr val="FFFFFF">
                    <a:alpha val="25000"/>
                  </a:srgbClr>
                </a:solidFill>
                <a:latin typeface="Arial" charset="0"/>
                <a:ea typeface="ＭＳ Ｐゴシック" charset="0"/>
              </a:rPr>
              <a:t>“</a:t>
            </a:r>
          </a:p>
        </p:txBody>
      </p:sp>
      <p:pic>
        <p:nvPicPr>
          <p:cNvPr id="8" name="Picture 7">
            <a:extLst>
              <a:ext uri="{FF2B5EF4-FFF2-40B4-BE49-F238E27FC236}">
                <a16:creationId xmlns:a16="http://schemas.microsoft.com/office/drawing/2014/main" id="{F66BEE80-41CC-394E-9AF9-A9F3DFA0A0FD}"/>
              </a:ext>
            </a:extLst>
          </p:cNvPr>
          <p:cNvPicPr>
            <a:picLocks noChangeAspect="1"/>
          </p:cNvPicPr>
          <p:nvPr/>
        </p:nvPicPr>
        <p:blipFill>
          <a:blip r:embed="rId7"/>
          <a:stretch>
            <a:fillRect/>
          </a:stretch>
        </p:blipFill>
        <p:spPr>
          <a:xfrm>
            <a:off x="6031907" y="3675321"/>
            <a:ext cx="908873" cy="146818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8315662-F69A-3E41-9430-6A8B4E91F471}"/>
              </a:ext>
            </a:extLst>
          </p:cNvPr>
          <p:cNvPicPr>
            <a:picLocks noChangeAspect="1"/>
          </p:cNvPicPr>
          <p:nvPr/>
        </p:nvPicPr>
        <p:blipFill rotWithShape="1">
          <a:blip r:embed="rId8"/>
          <a:srcRect r="13222"/>
          <a:stretch/>
        </p:blipFill>
        <p:spPr>
          <a:xfrm>
            <a:off x="6610018" y="2223436"/>
            <a:ext cx="2533982" cy="2920064"/>
          </a:xfrm>
          <a:prstGeom prst="rect">
            <a:avLst/>
          </a:prstGeom>
        </p:spPr>
      </p:pic>
      <p:sp>
        <p:nvSpPr>
          <p:cNvPr id="11" name="TextBox 10">
            <a:extLst>
              <a:ext uri="{FF2B5EF4-FFF2-40B4-BE49-F238E27FC236}">
                <a16:creationId xmlns:a16="http://schemas.microsoft.com/office/drawing/2014/main" id="{D64E5768-0F25-C84E-8963-66022395DEE9}"/>
              </a:ext>
            </a:extLst>
          </p:cNvPr>
          <p:cNvSpPr txBox="1"/>
          <p:nvPr/>
        </p:nvSpPr>
        <p:spPr>
          <a:xfrm>
            <a:off x="3371201" y="3513210"/>
            <a:ext cx="2376183" cy="815608"/>
          </a:xfrm>
          <a:prstGeom prst="rect">
            <a:avLst/>
          </a:prstGeom>
          <a:noFill/>
        </p:spPr>
        <p:txBody>
          <a:bodyPr wrap="square" rtlCol="0">
            <a:spAutoFit/>
          </a:bodyPr>
          <a:lstStyle/>
          <a:p>
            <a:pPr algn="r" defTabSz="914378" fontAlgn="base">
              <a:lnSpc>
                <a:spcPct val="120000"/>
              </a:lnSpc>
              <a:spcBef>
                <a:spcPct val="0"/>
              </a:spcBef>
              <a:spcAft>
                <a:spcPct val="0"/>
              </a:spcAft>
            </a:pPr>
            <a:r>
              <a:rPr lang="en-US" sz="2000" dirty="0">
                <a:solidFill>
                  <a:srgbClr val="F4AD3E"/>
                </a:solidFill>
                <a:latin typeface="Arial" charset="0"/>
                <a:ea typeface="ＭＳ Ｐゴシック" charset="0"/>
              </a:rPr>
              <a:t>—</a:t>
            </a:r>
            <a:r>
              <a:rPr lang="en-US" sz="2000" b="1" dirty="0">
                <a:solidFill>
                  <a:srgbClr val="F4AD3E"/>
                </a:solidFill>
                <a:latin typeface="Arial" charset="0"/>
                <a:ea typeface="ＭＳ Ｐゴシック" charset="0"/>
              </a:rPr>
              <a:t>John P. Kotter</a:t>
            </a:r>
            <a:endParaRPr lang="en-US" sz="2000" dirty="0">
              <a:solidFill>
                <a:srgbClr val="F4AD3E"/>
              </a:solidFill>
              <a:latin typeface="Arial" charset="0"/>
              <a:ea typeface="ＭＳ Ｐゴシック" charset="0"/>
            </a:endParaRPr>
          </a:p>
          <a:p>
            <a:pPr algn="r" defTabSz="914378" fontAlgn="base">
              <a:spcBef>
                <a:spcPts val="600"/>
              </a:spcBef>
              <a:spcAft>
                <a:spcPts val="600"/>
              </a:spcAft>
            </a:pPr>
            <a:endParaRPr lang="en-US" dirty="0">
              <a:solidFill>
                <a:srgbClr val="F17E5E"/>
              </a:solidFill>
              <a:latin typeface="Arial" charset="0"/>
              <a:ea typeface="ＭＳ Ｐゴシック" charset="0"/>
            </a:endParaRPr>
          </a:p>
        </p:txBody>
      </p:sp>
    </p:spTree>
    <p:extLst>
      <p:ext uri="{BB962C8B-B14F-4D97-AF65-F5344CB8AC3E}">
        <p14:creationId xmlns:p14="http://schemas.microsoft.com/office/powerpoint/2010/main" val="140750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0731F5-5648-BD4C-A40C-CA1821D4BC2B}"/>
              </a:ext>
            </a:extLst>
          </p:cNvPr>
          <p:cNvSpPr>
            <a:spLocks noGrp="1"/>
          </p:cNvSpPr>
          <p:nvPr>
            <p:ph type="title"/>
          </p:nvPr>
        </p:nvSpPr>
        <p:spPr>
          <a:xfrm>
            <a:off x="393191" y="1"/>
            <a:ext cx="8370483" cy="661196"/>
          </a:xfrm>
        </p:spPr>
        <p:txBody>
          <a:bodyPr/>
          <a:lstStyle/>
          <a:p>
            <a:r>
              <a:rPr lang="en-US" dirty="0"/>
              <a:t>We started with a network</a:t>
            </a:r>
          </a:p>
        </p:txBody>
      </p:sp>
      <p:pic>
        <p:nvPicPr>
          <p:cNvPr id="4" name="Picture 3">
            <a:extLst>
              <a:ext uri="{FF2B5EF4-FFF2-40B4-BE49-F238E27FC236}">
                <a16:creationId xmlns:a16="http://schemas.microsoft.com/office/drawing/2014/main" id="{A84A95DF-815A-904F-9EC7-B422B386D7AD}"/>
              </a:ext>
            </a:extLst>
          </p:cNvPr>
          <p:cNvPicPr>
            <a:picLocks noChangeAspect="1"/>
          </p:cNvPicPr>
          <p:nvPr/>
        </p:nvPicPr>
        <p:blipFill rotWithShape="1">
          <a:blip r:embed="rId3"/>
          <a:srcRect b="4141"/>
          <a:stretch/>
        </p:blipFill>
        <p:spPr>
          <a:xfrm>
            <a:off x="2407503" y="831273"/>
            <a:ext cx="4328994" cy="3969327"/>
          </a:xfrm>
          <a:prstGeom prst="rect">
            <a:avLst/>
          </a:prstGeom>
        </p:spPr>
      </p:pic>
      <p:sp>
        <p:nvSpPr>
          <p:cNvPr id="10" name="Slide Number Placeholder 1">
            <a:extLst>
              <a:ext uri="{FF2B5EF4-FFF2-40B4-BE49-F238E27FC236}">
                <a16:creationId xmlns:a16="http://schemas.microsoft.com/office/drawing/2014/main" id="{FE555980-3967-E745-9BCF-20CC95BC7D70}"/>
              </a:ext>
            </a:extLst>
          </p:cNvPr>
          <p:cNvSpPr>
            <a:spLocks noGrp="1"/>
          </p:cNvSpPr>
          <p:nvPr>
            <p:ph type="sldNum" sz="quarter" idx="10"/>
          </p:nvPr>
        </p:nvSpPr>
        <p:spPr>
          <a:xfrm>
            <a:off x="7378002" y="4869794"/>
            <a:ext cx="1415270" cy="188173"/>
          </a:xfrm>
        </p:spPr>
        <p:txBody>
          <a:bodyPr/>
          <a:lstStyle/>
          <a:p>
            <a:fld id="{46FDB4EE-536A-4449-BF24-E81C662A4DA7}" type="slidenum">
              <a:rPr lang="en-US" smtClean="0"/>
              <a:t>8</a:t>
            </a:fld>
            <a:endParaRPr lang="en-US"/>
          </a:p>
        </p:txBody>
      </p:sp>
    </p:spTree>
    <p:extLst>
      <p:ext uri="{BB962C8B-B14F-4D97-AF65-F5344CB8AC3E}">
        <p14:creationId xmlns:p14="http://schemas.microsoft.com/office/powerpoint/2010/main" val="165123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ADF0-E99F-7745-B67D-BCF3CCC6C252}"/>
              </a:ext>
            </a:extLst>
          </p:cNvPr>
          <p:cNvSpPr>
            <a:spLocks noGrp="1"/>
          </p:cNvSpPr>
          <p:nvPr>
            <p:ph type="title"/>
          </p:nvPr>
        </p:nvSpPr>
        <p:spPr/>
        <p:txBody>
          <a:bodyPr/>
          <a:lstStyle/>
          <a:p>
            <a:r>
              <a:rPr lang="en-US" sz="2100"/>
              <a:t>We added hierarchy for stability and execution</a:t>
            </a:r>
            <a:endParaRPr lang="en-US" sz="2100" dirty="0"/>
          </a:p>
        </p:txBody>
      </p:sp>
      <p:pic>
        <p:nvPicPr>
          <p:cNvPr id="5" name="Content Placeholder 8">
            <a:extLst>
              <a:ext uri="{FF2B5EF4-FFF2-40B4-BE49-F238E27FC236}">
                <a16:creationId xmlns:a16="http://schemas.microsoft.com/office/drawing/2014/main" id="{4E1715E9-81CB-3E41-A3B6-EC65D70C3E5A}"/>
              </a:ext>
            </a:extLst>
          </p:cNvPr>
          <p:cNvPicPr>
            <a:picLocks noGrp="1" noChangeAspect="1"/>
          </p:cNvPicPr>
          <p:nvPr>
            <p:ph idx="4294967295"/>
          </p:nvPr>
        </p:nvPicPr>
        <p:blipFill>
          <a:blip r:embed="rId3"/>
          <a:srcRect/>
          <a:stretch/>
        </p:blipFill>
        <p:spPr>
          <a:xfrm>
            <a:off x="890113" y="838200"/>
            <a:ext cx="7462837" cy="3752850"/>
          </a:xfrm>
          <a:prstGeom prst="rect">
            <a:avLst/>
          </a:prstGeom>
        </p:spPr>
      </p:pic>
      <p:sp>
        <p:nvSpPr>
          <p:cNvPr id="6" name="Slide Number Placeholder 1">
            <a:extLst>
              <a:ext uri="{FF2B5EF4-FFF2-40B4-BE49-F238E27FC236}">
                <a16:creationId xmlns:a16="http://schemas.microsoft.com/office/drawing/2014/main" id="{3E21391C-15B3-8B43-9690-1CDF26EA1F30}"/>
              </a:ext>
            </a:extLst>
          </p:cNvPr>
          <p:cNvSpPr>
            <a:spLocks noGrp="1"/>
          </p:cNvSpPr>
          <p:nvPr>
            <p:ph type="sldNum" sz="quarter" idx="10"/>
          </p:nvPr>
        </p:nvSpPr>
        <p:spPr>
          <a:xfrm>
            <a:off x="7378002" y="4869794"/>
            <a:ext cx="1415270" cy="188173"/>
          </a:xfrm>
        </p:spPr>
        <p:txBody>
          <a:bodyPr/>
          <a:lstStyle/>
          <a:p>
            <a:fld id="{46FDB4EE-536A-4449-BF24-E81C662A4DA7}" type="slidenum">
              <a:rPr lang="en-US" smtClean="0"/>
              <a:t>9</a:t>
            </a:fld>
            <a:endParaRPr lang="en-US"/>
          </a:p>
        </p:txBody>
      </p:sp>
    </p:spTree>
    <p:extLst>
      <p:ext uri="{BB962C8B-B14F-4D97-AF65-F5344CB8AC3E}">
        <p14:creationId xmlns:p14="http://schemas.microsoft.com/office/powerpoint/2010/main" val="955144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AlI.Ir3LE2IKRxIIgO5Z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TAlI.Ir3LE2IKRxIIgO5Z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1">
      <a:dk1>
        <a:srgbClr val="565656"/>
      </a:dk1>
      <a:lt1>
        <a:srgbClr val="FFFFFF"/>
      </a:lt1>
      <a:dk2>
        <a:srgbClr val="000000"/>
      </a:dk2>
      <a:lt2>
        <a:srgbClr val="E4E5E4"/>
      </a:lt2>
      <a:accent1>
        <a:srgbClr val="3C75BA"/>
      </a:accent1>
      <a:accent2>
        <a:srgbClr val="E05E0D"/>
      </a:accent2>
      <a:accent3>
        <a:srgbClr val="F4AD3E"/>
      </a:accent3>
      <a:accent4>
        <a:srgbClr val="465064"/>
      </a:accent4>
      <a:accent5>
        <a:srgbClr val="9EB31C"/>
      </a:accent5>
      <a:accent6>
        <a:srgbClr val="33353A"/>
      </a:accent6>
      <a:hlink>
        <a:srgbClr val="548ED4"/>
      </a:hlink>
      <a:folHlink>
        <a:srgbClr val="4777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16556</TotalTime>
  <Words>5271</Words>
  <Application>Microsoft Office PowerPoint</Application>
  <PresentationFormat>On-screen Show (16:9)</PresentationFormat>
  <Paragraphs>383</Paragraphs>
  <Slides>46</Slides>
  <Notes>40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4" baseType="lpstr">
      <vt:lpstr>Arial</vt:lpstr>
      <vt:lpstr>Avenir Next</vt:lpstr>
      <vt:lpstr>Calibri</vt:lpstr>
      <vt:lpstr>Open Sans</vt:lpstr>
      <vt:lpstr>Webdings</vt:lpstr>
      <vt:lpstr>Wingdings</vt:lpstr>
      <vt:lpstr>Office Theme</vt:lpstr>
      <vt:lpstr>think-cell Slide</vt:lpstr>
      <vt:lpstr>Introducing SAFe® 5 Your Operating System for Business Agility</vt:lpstr>
      <vt:lpstr>PowerPoint Presentation</vt:lpstr>
      <vt:lpstr>Five technological revolutions</vt:lpstr>
      <vt:lpstr>Production capital follows financial capital</vt:lpstr>
      <vt:lpstr>What stage are we in?</vt:lpstr>
      <vt:lpstr>Competing in the age of software</vt:lpstr>
      <vt:lpstr>Rethinking the organization</vt:lpstr>
      <vt:lpstr>We started with a network</vt:lpstr>
      <vt:lpstr>We added hierarchy for stability and execution</vt:lpstr>
      <vt:lpstr>Guess what happens?</vt:lpstr>
      <vt:lpstr>PowerPoint Presentation</vt:lpstr>
      <vt:lpstr>We need a dual operating system for Business Agility</vt:lpstr>
      <vt:lpstr>And we have just such an operating system at our fingertips</vt:lpstr>
      <vt:lpstr>Responsibilities</vt:lpstr>
      <vt:lpstr>Optimize for performance</vt:lpstr>
      <vt:lpstr>PowerPoint Presentation</vt:lpstr>
      <vt:lpstr>PowerPoint Presentation</vt:lpstr>
      <vt:lpstr>Business Agility requires Agility in both</vt:lpstr>
      <vt:lpstr>PowerPoint Presentation</vt:lpstr>
      <vt:lpstr>PowerPoint Presentation</vt:lpstr>
      <vt:lpstr>PowerPoint Presentation</vt:lpstr>
      <vt:lpstr>Within enterprise and government</vt:lpstr>
      <vt:lpstr>The Seven Core Competencies  of Business Agility</vt:lpstr>
      <vt:lpstr>The Seven Core Competencies of Business Agility</vt:lpstr>
      <vt:lpstr>Why Lean-Agile Leadership?</vt:lpstr>
      <vt:lpstr>PowerPoint Presentation</vt:lpstr>
      <vt:lpstr>Why Team and Technical Agility</vt:lpstr>
      <vt:lpstr>PowerPoint Presentation</vt:lpstr>
      <vt:lpstr>Why Agile  Product Delivery?</vt:lpstr>
      <vt:lpstr>PowerPoint Presentation</vt:lpstr>
      <vt:lpstr>Why Enterprise Solution Delivery?</vt:lpstr>
      <vt:lpstr>PowerPoint Presentation</vt:lpstr>
      <vt:lpstr>Why Lean Portfolio Management?</vt:lpstr>
      <vt:lpstr>PowerPoint Presentation</vt:lpstr>
      <vt:lpstr>Why Organizational Agility?</vt:lpstr>
      <vt:lpstr>PowerPoint Presentation</vt:lpstr>
      <vt:lpstr>PowerPoint Presentation</vt:lpstr>
      <vt:lpstr>PowerPoint Presentation</vt:lpstr>
      <vt:lpstr>Take the Next Steps</vt:lpstr>
      <vt:lpstr>SAFe® Implementation Roadmap</vt:lpstr>
      <vt:lpstr>Measure and Grow toward Busines Agility</vt:lpstr>
      <vt:lpstr>Configure SAFe to meet your needs</vt:lpstr>
      <vt:lpstr>PowerPoint Presentation</vt:lpstr>
      <vt:lpstr>PowerPoint Presentation</vt:lpstr>
      <vt:lpstr>PowerPoint Presentation</vt:lpstr>
      <vt:lpstr>PowerPoint Presentation</vt:lpstr>
    </vt:vector>
  </TitlesOfParts>
  <Manager/>
  <Company>Scaled Agile,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 Executing the Iteration</dc:title>
  <dc:subject/>
  <dc:creator>© Scaled Agile, Inc.</dc:creator>
  <cp:keywords/>
  <dc:description>© Scaled Agile, Inc.</dc:description>
  <cp:lastModifiedBy>Andrew Sales</cp:lastModifiedBy>
  <cp:revision>550</cp:revision>
  <cp:lastPrinted>2019-10-31T19:40:32Z</cp:lastPrinted>
  <dcterms:created xsi:type="dcterms:W3CDTF">2016-07-19T22:15:22Z</dcterms:created>
  <dcterms:modified xsi:type="dcterms:W3CDTF">2021-01-30T22:19:29Z</dcterms:modified>
  <cp:category/>
</cp:coreProperties>
</file>